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3" r:id="rId4"/>
    <p:sldId id="261" r:id="rId5"/>
    <p:sldId id="257" r:id="rId6"/>
    <p:sldId id="265" r:id="rId7"/>
    <p:sldId id="264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9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4702A-025C-F046-951B-89C8B334691D}" type="datetimeFigureOut">
              <a:rPr lang="en-US" smtClean="0"/>
              <a:t>9/17/15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73698-19F8-7A4B-926B-20B7AEA0C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02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 app that makes predictions using a model to affect program behavior (and subsequently affect user behavior!)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73698-19F8-7A4B-926B-20B7AEA0C3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39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20F2-C9A3-AD4A-A409-31E913FBAC89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4D69-207B-D748-ADD8-B8D68DD71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3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20F2-C9A3-AD4A-A409-31E913FBAC89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4D69-207B-D748-ADD8-B8D68DD71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0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20F2-C9A3-AD4A-A409-31E913FBAC89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4D69-207B-D748-ADD8-B8D68DD71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11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20F2-C9A3-AD4A-A409-31E913FBAC89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4D69-207B-D748-ADD8-B8D68DD71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20F2-C9A3-AD4A-A409-31E913FBAC89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4D69-207B-D748-ADD8-B8D68DD71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5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20F2-C9A3-AD4A-A409-31E913FBAC89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4D69-207B-D748-ADD8-B8D68DD71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5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20F2-C9A3-AD4A-A409-31E913FBAC89}" type="datetimeFigureOut">
              <a:rPr lang="en-US" smtClean="0"/>
              <a:t>9/17/15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4D69-207B-D748-ADD8-B8D68DD71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2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20F2-C9A3-AD4A-A409-31E913FBAC89}" type="datetimeFigureOut">
              <a:rPr lang="en-US" smtClean="0"/>
              <a:t>9/17/15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4D69-207B-D748-ADD8-B8D68DD71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4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20F2-C9A3-AD4A-A409-31E913FBAC89}" type="datetimeFigureOut">
              <a:rPr lang="en-US" smtClean="0"/>
              <a:t>9/17/15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4D69-207B-D748-ADD8-B8D68DD71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78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20F2-C9A3-AD4A-A409-31E913FBAC89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4D69-207B-D748-ADD8-B8D68DD71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1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20F2-C9A3-AD4A-A409-31E913FBAC89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54D69-207B-D748-ADD8-B8D68DD71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7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720F2-C9A3-AD4A-A409-31E913FBAC89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4D69-207B-D748-ADD8-B8D68DD71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3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a Smarter </a:t>
            </a:r>
            <a:r>
              <a:rPr lang="en-US" dirty="0" err="1" smtClean="0"/>
              <a:t>WebApp</a:t>
            </a:r>
            <a:r>
              <a:rPr lang="en-US" dirty="0" smtClean="0"/>
              <a:t> with a Generated POJO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H2O.ai</a:t>
            </a:r>
          </a:p>
          <a:p>
            <a:r>
              <a:rPr lang="en-US" dirty="0" smtClean="0"/>
              <a:t>Tom Kraljevic</a:t>
            </a:r>
          </a:p>
          <a:p>
            <a:r>
              <a:rPr lang="en-US" dirty="0" smtClean="0"/>
              <a:t>September 17,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812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JavaScript </a:t>
            </a:r>
            <a:r>
              <a:rPr lang="en-US" dirty="0" err="1" smtClean="0"/>
              <a:t>WebApp</a:t>
            </a:r>
            <a:r>
              <a:rPr lang="en-US" dirty="0" smtClean="0"/>
              <a:t> developer who wants to incorporate machine learning</a:t>
            </a:r>
          </a:p>
          <a:p>
            <a:endParaRPr lang="en-US" dirty="0" smtClean="0"/>
          </a:p>
          <a:p>
            <a:r>
              <a:rPr lang="en-US" dirty="0" smtClean="0"/>
              <a:t>More code, less PowerPoint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Smarter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Q</a:t>
            </a:r>
            <a:r>
              <a:rPr lang="en-US" dirty="0"/>
              <a:t>:  </a:t>
            </a:r>
            <a:r>
              <a:rPr lang="en-US" dirty="0" smtClean="0"/>
              <a:t>What </a:t>
            </a:r>
            <a:r>
              <a:rPr lang="en-US" dirty="0"/>
              <a:t>is a smarter application?</a:t>
            </a:r>
          </a:p>
          <a:p>
            <a:endParaRPr lang="en-US" dirty="0"/>
          </a:p>
          <a:p>
            <a:r>
              <a:rPr lang="en-US" dirty="0"/>
              <a:t>A:  </a:t>
            </a:r>
            <a:r>
              <a:rPr lang="en-US" dirty="0" smtClean="0"/>
              <a:t>An app that learns </a:t>
            </a:r>
            <a:r>
              <a:rPr lang="en-US" dirty="0" smtClean="0"/>
              <a:t>from data</a:t>
            </a:r>
          </a:p>
          <a:p>
            <a:pPr marL="0" indent="0">
              <a:buNone/>
            </a:pPr>
            <a:r>
              <a:rPr lang="en-US" dirty="0" smtClean="0"/>
              <a:t>	[From rules-based to model-based]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9461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Pieces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Front</a:t>
            </a:r>
            <a:r>
              <a:rPr lang="en-US" dirty="0"/>
              <a:t>-</a:t>
            </a:r>
            <a:r>
              <a:rPr lang="en-US" dirty="0" smtClean="0"/>
              <a:t>end</a:t>
            </a:r>
            <a:endParaRPr lang="en-US" dirty="0"/>
          </a:p>
          <a:p>
            <a:pPr lvl="1"/>
            <a:r>
              <a:rPr lang="en-US" dirty="0" smtClean="0"/>
              <a:t>Web browser</a:t>
            </a:r>
          </a:p>
          <a:p>
            <a:pPr lvl="1"/>
            <a:r>
              <a:rPr lang="en-US" dirty="0" smtClean="0"/>
              <a:t>JavaScript </a:t>
            </a:r>
            <a:r>
              <a:rPr lang="en-US" dirty="0" smtClean="0"/>
              <a:t>application (run in the browser)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Back</a:t>
            </a:r>
            <a:r>
              <a:rPr lang="en-US" dirty="0"/>
              <a:t>-</a:t>
            </a:r>
            <a:r>
              <a:rPr lang="en-US" dirty="0" smtClean="0"/>
              <a:t>end</a:t>
            </a:r>
            <a:endParaRPr lang="en-US" dirty="0"/>
          </a:p>
          <a:p>
            <a:pPr lvl="1"/>
            <a:r>
              <a:rPr lang="en-US" dirty="0" smtClean="0"/>
              <a:t>Jetty servlet </a:t>
            </a:r>
            <a:r>
              <a:rPr lang="en-US" dirty="0"/>
              <a:t>container</a:t>
            </a:r>
          </a:p>
          <a:p>
            <a:pPr lvl="1"/>
            <a:r>
              <a:rPr lang="en-US" dirty="0" smtClean="0"/>
              <a:t>H2O-</a:t>
            </a:r>
            <a:r>
              <a:rPr lang="en-US" dirty="0"/>
              <a:t>generated model </a:t>
            </a:r>
            <a:r>
              <a:rPr lang="en-US" dirty="0" smtClean="0"/>
              <a:t>POJO </a:t>
            </a:r>
            <a:r>
              <a:rPr lang="en-US" dirty="0"/>
              <a:t>(hosted by servlet container)</a:t>
            </a:r>
          </a:p>
          <a:p>
            <a:endParaRPr lang="en-US" dirty="0"/>
          </a:p>
          <a:p>
            <a:r>
              <a:rPr lang="en-US" dirty="0" smtClean="0"/>
              <a:t>Out</a:t>
            </a:r>
            <a:r>
              <a:rPr lang="en-US" dirty="0"/>
              <a:t>-of-</a:t>
            </a:r>
            <a:r>
              <a:rPr lang="en-US" dirty="0" smtClean="0"/>
              <a:t>band</a:t>
            </a:r>
            <a:endParaRPr lang="en-US" dirty="0"/>
          </a:p>
          <a:p>
            <a:pPr lvl="1"/>
            <a:r>
              <a:rPr lang="en-US" dirty="0" smtClean="0"/>
              <a:t>H2O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469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Step 1:  Picking </a:t>
            </a:r>
            <a:r>
              <a:rPr lang="en-US" sz="2400" dirty="0"/>
              <a:t>the question you want your model to answer</a:t>
            </a:r>
          </a:p>
          <a:p>
            <a:pPr marL="0" indent="0">
              <a:buNone/>
            </a:pPr>
            <a:r>
              <a:rPr lang="en-US" sz="2400" dirty="0" smtClean="0"/>
              <a:t>Step 2: </a:t>
            </a:r>
            <a:r>
              <a:rPr lang="en-US" sz="2400" dirty="0"/>
              <a:t> </a:t>
            </a:r>
            <a:r>
              <a:rPr lang="en-US" sz="2400" dirty="0" smtClean="0"/>
              <a:t>Using </a:t>
            </a:r>
            <a:r>
              <a:rPr lang="en-US" sz="2400" dirty="0"/>
              <a:t>your data to build a model</a:t>
            </a:r>
          </a:p>
          <a:p>
            <a:pPr marL="0" indent="0">
              <a:buNone/>
            </a:pPr>
            <a:r>
              <a:rPr lang="en-US" sz="2400" dirty="0" smtClean="0"/>
              <a:t>Step 3: </a:t>
            </a:r>
            <a:r>
              <a:rPr lang="en-US" sz="2400" dirty="0"/>
              <a:t> </a:t>
            </a:r>
            <a:r>
              <a:rPr lang="en-US" sz="2400" dirty="0" smtClean="0"/>
              <a:t>Exporting </a:t>
            </a:r>
            <a:r>
              <a:rPr lang="en-US" sz="2400" dirty="0"/>
              <a:t>the </a:t>
            </a:r>
            <a:r>
              <a:rPr lang="en-US" sz="2400" dirty="0" smtClean="0"/>
              <a:t>generated model </a:t>
            </a:r>
            <a:r>
              <a:rPr lang="en-US" sz="2400" dirty="0"/>
              <a:t>as a </a:t>
            </a:r>
            <a:r>
              <a:rPr lang="en-US" sz="2400" dirty="0" smtClean="0"/>
              <a:t>Java POJO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Step 4: </a:t>
            </a:r>
            <a:r>
              <a:rPr lang="en-US" sz="2400" dirty="0"/>
              <a:t> </a:t>
            </a:r>
            <a:r>
              <a:rPr lang="en-US" sz="2400" dirty="0" smtClean="0"/>
              <a:t>Compiling </a:t>
            </a:r>
            <a:r>
              <a:rPr lang="en-US" sz="2400" dirty="0"/>
              <a:t>the model</a:t>
            </a:r>
          </a:p>
          <a:p>
            <a:pPr marL="0" indent="0">
              <a:buNone/>
            </a:pPr>
            <a:r>
              <a:rPr lang="en-US" sz="2400" dirty="0" smtClean="0"/>
              <a:t>Step 5: </a:t>
            </a:r>
            <a:r>
              <a:rPr lang="en-US" sz="2400" dirty="0"/>
              <a:t> </a:t>
            </a:r>
            <a:r>
              <a:rPr lang="en-US" sz="2400" dirty="0" smtClean="0"/>
              <a:t>Hosting </a:t>
            </a:r>
            <a:r>
              <a:rPr lang="en-US" sz="2400" dirty="0"/>
              <a:t>the model in a servlet </a:t>
            </a:r>
            <a:r>
              <a:rPr lang="en-US" sz="2400" dirty="0" smtClean="0"/>
              <a:t>container</a:t>
            </a:r>
          </a:p>
          <a:p>
            <a:pPr marL="0" indent="0">
              <a:buNone/>
            </a:pPr>
            <a:r>
              <a:rPr lang="en-US" sz="2400" dirty="0" smtClean="0"/>
              <a:t>Step 6:  Running the JavaScript app in a browser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Step </a:t>
            </a:r>
            <a:r>
              <a:rPr lang="en-US" sz="2400" dirty="0"/>
              <a:t>7</a:t>
            </a:r>
            <a:r>
              <a:rPr lang="en-US" sz="2400" dirty="0" smtClean="0"/>
              <a:t>: </a:t>
            </a:r>
            <a:r>
              <a:rPr lang="en-US" sz="2400" dirty="0"/>
              <a:t> </a:t>
            </a:r>
            <a:r>
              <a:rPr lang="en-US" sz="2400" dirty="0" smtClean="0"/>
              <a:t>Using a </a:t>
            </a:r>
            <a:r>
              <a:rPr lang="en-US" sz="2400" dirty="0"/>
              <a:t>REST API to make predictions</a:t>
            </a:r>
          </a:p>
          <a:p>
            <a:pPr marL="0" indent="0">
              <a:buNone/>
            </a:pPr>
            <a:r>
              <a:rPr lang="en-US" sz="2400" dirty="0" smtClean="0"/>
              <a:t>Step </a:t>
            </a:r>
            <a:r>
              <a:rPr lang="en-US" sz="2400" dirty="0"/>
              <a:t>8</a:t>
            </a:r>
            <a:r>
              <a:rPr lang="en-US" sz="2400" dirty="0" smtClean="0"/>
              <a:t>: </a:t>
            </a:r>
            <a:r>
              <a:rPr lang="en-US" sz="2400" dirty="0"/>
              <a:t> </a:t>
            </a:r>
            <a:r>
              <a:rPr lang="en-US" sz="2400" dirty="0" smtClean="0"/>
              <a:t>Incorporating </a:t>
            </a:r>
            <a:r>
              <a:rPr lang="en-US" sz="2400" dirty="0"/>
              <a:t>the prediction into your </a:t>
            </a:r>
            <a:r>
              <a:rPr lang="en-US" sz="2400" dirty="0" smtClean="0"/>
              <a:t>application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9181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This </a:t>
            </a:r>
            <a:r>
              <a:rPr lang="en-US" dirty="0" err="1" smtClean="0"/>
              <a:t>meetup</a:t>
            </a:r>
            <a:endParaRPr lang="en-US" dirty="0" smtClean="0"/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/h2oai/h2o-meetups/tree/master/</a:t>
            </a:r>
            <a:r>
              <a:rPr lang="en-US" dirty="0" smtClean="0"/>
              <a:t>2015_09_17_PojoWebApp</a:t>
            </a:r>
            <a:endParaRPr lang="en-US" dirty="0" smtClean="0"/>
          </a:p>
          <a:p>
            <a:r>
              <a:rPr lang="en-US" dirty="0" smtClean="0"/>
              <a:t>H2O</a:t>
            </a:r>
            <a:r>
              <a:rPr lang="en-US" dirty="0"/>
              <a:t>-3 Slater Release</a:t>
            </a:r>
          </a:p>
          <a:p>
            <a:pPr lvl="1"/>
            <a:r>
              <a:rPr lang="en-US" dirty="0"/>
              <a:t>http://h2o-release.s3.amazonaws.com/h2o/</a:t>
            </a:r>
            <a:r>
              <a:rPr lang="en-US" dirty="0" err="1"/>
              <a:t>rel</a:t>
            </a:r>
            <a:r>
              <a:rPr lang="en-US" dirty="0"/>
              <a:t>-slater/1/</a:t>
            </a:r>
            <a:r>
              <a:rPr lang="en-US" dirty="0" err="1"/>
              <a:t>index.html</a:t>
            </a:r>
            <a:endParaRPr lang="en-US" dirty="0"/>
          </a:p>
          <a:p>
            <a:r>
              <a:rPr lang="en-US" dirty="0"/>
              <a:t>Generated POJO Model </a:t>
            </a:r>
            <a:r>
              <a:rPr lang="en-US" dirty="0" err="1"/>
              <a:t>Javadoc</a:t>
            </a:r>
            <a:endParaRPr lang="en-US" dirty="0"/>
          </a:p>
          <a:p>
            <a:pPr lvl="1"/>
            <a:r>
              <a:rPr lang="en-US" dirty="0"/>
              <a:t>http://h2o-release.s3.amazonaws.com/h2o/</a:t>
            </a:r>
            <a:r>
              <a:rPr lang="en-US" dirty="0" err="1"/>
              <a:t>rel</a:t>
            </a:r>
            <a:r>
              <a:rPr lang="en-US" dirty="0"/>
              <a:t>-slater/1/docs-website/h2o-genmodel/</a:t>
            </a:r>
            <a:r>
              <a:rPr lang="en-US" dirty="0" err="1"/>
              <a:t>javadoc</a:t>
            </a:r>
            <a:r>
              <a:rPr lang="en-US" dirty="0"/>
              <a:t>/</a:t>
            </a:r>
            <a:r>
              <a:rPr lang="en-US" dirty="0" err="1"/>
              <a:t>index.html</a:t>
            </a:r>
            <a:endParaRPr lang="en-US" dirty="0"/>
          </a:p>
          <a:p>
            <a:r>
              <a:rPr lang="en-US" dirty="0" smtClean="0"/>
              <a:t>POJO REST API Example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/h2oai/h2o-world-2015-training/tree/master/tutorials/</a:t>
            </a:r>
            <a:r>
              <a:rPr lang="en-US" dirty="0" err="1" smtClean="0"/>
              <a:t>pojo_webapp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7766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915"/>
            <a:ext cx="8229600" cy="1143000"/>
          </a:xfrm>
        </p:spPr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599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for a Real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</a:t>
            </a:r>
            <a:r>
              <a:rPr lang="en-US" dirty="0" smtClean="0"/>
              <a:t>coring (judging how good the predictions really are)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eed to get the correct answers from somewhere</a:t>
            </a:r>
          </a:p>
          <a:p>
            <a:r>
              <a:rPr lang="en-US" dirty="0"/>
              <a:t>S</a:t>
            </a:r>
            <a:r>
              <a:rPr lang="en-US" dirty="0" smtClean="0"/>
              <a:t>toring predictions (and the correct answers)</a:t>
            </a:r>
          </a:p>
          <a:p>
            <a:pPr lvl="1"/>
            <a:r>
              <a:rPr lang="en-US" dirty="0" smtClean="0"/>
              <a:t>Often Hadoop.  Seems easy, but this can be real work to organize</a:t>
            </a:r>
          </a:p>
          <a:p>
            <a:r>
              <a:rPr lang="en-US" dirty="0"/>
              <a:t>M</a:t>
            </a:r>
            <a:r>
              <a:rPr lang="en-US" dirty="0" smtClean="0"/>
              <a:t>odel update frequency</a:t>
            </a:r>
          </a:p>
          <a:p>
            <a:pPr lvl="1"/>
            <a:r>
              <a:rPr lang="en-US" dirty="0" smtClean="0"/>
              <a:t>From the stored data above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eed depends on the problem</a:t>
            </a:r>
          </a:p>
          <a:p>
            <a:pPr lvl="1"/>
            <a:r>
              <a:rPr lang="en-US" dirty="0" smtClean="0"/>
              <a:t>Hourly, daily, monthly?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ost of training the model becomes a factor</a:t>
            </a:r>
          </a:p>
          <a:p>
            <a:r>
              <a:rPr lang="en-US" dirty="0"/>
              <a:t>H</a:t>
            </a:r>
            <a:r>
              <a:rPr lang="en-US" dirty="0" smtClean="0"/>
              <a:t>ot swapping the model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eparating front-end and back-end makes this easier</a:t>
            </a:r>
          </a:p>
          <a:p>
            <a:pPr lvl="1"/>
            <a:r>
              <a:rPr lang="en-US" dirty="0" smtClean="0"/>
              <a:t>Java reflection for in-process hot-swap</a:t>
            </a:r>
          </a:p>
          <a:p>
            <a:pPr lvl="1"/>
            <a:r>
              <a:rPr lang="en-US" dirty="0" smtClean="0"/>
              <a:t>Load balancer for servlet container hot-swap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10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254</Words>
  <Application>Microsoft Macintosh PowerPoint</Application>
  <PresentationFormat>On-screen Show (4:3)</PresentationFormat>
  <Paragraphs>64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Building a Smarter WebApp with a Generated POJO Model</vt:lpstr>
      <vt:lpstr>Target Audience</vt:lpstr>
      <vt:lpstr>Building a Smarter Application</vt:lpstr>
      <vt:lpstr>Software Pieces</vt:lpstr>
      <vt:lpstr>Overview</vt:lpstr>
      <vt:lpstr>Resources</vt:lpstr>
      <vt:lpstr>Demonstration</vt:lpstr>
      <vt:lpstr>Next Steps for a Real Use Case</vt:lpstr>
    </vt:vector>
  </TitlesOfParts>
  <Company>TMK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Kraljevic</dc:creator>
  <cp:lastModifiedBy>Tom Kraljevic</cp:lastModifiedBy>
  <cp:revision>35</cp:revision>
  <dcterms:created xsi:type="dcterms:W3CDTF">2015-09-17T15:53:02Z</dcterms:created>
  <dcterms:modified xsi:type="dcterms:W3CDTF">2015-09-18T04:57:08Z</dcterms:modified>
</cp:coreProperties>
</file>