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5" r:id="rId6"/>
    <p:sldId id="276" r:id="rId7"/>
    <p:sldId id="260" r:id="rId8"/>
    <p:sldId id="266" r:id="rId9"/>
    <p:sldId id="273" r:id="rId10"/>
    <p:sldId id="274" r:id="rId11"/>
    <p:sldId id="275" r:id="rId12"/>
    <p:sldId id="261" r:id="rId13"/>
    <p:sldId id="267" r:id="rId14"/>
    <p:sldId id="268" r:id="rId15"/>
    <p:sldId id="272" r:id="rId16"/>
    <p:sldId id="262" r:id="rId17"/>
    <p:sldId id="270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CC3333"/>
    <a:srgbClr val="CC6666"/>
    <a:srgbClr val="990033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14" autoAdjust="0"/>
  </p:normalViewPr>
  <p:slideViewPr>
    <p:cSldViewPr snapToGrid="0" snapToObjects="1">
      <p:cViewPr varScale="1">
        <p:scale>
          <a:sx n="80" d="100"/>
          <a:sy n="80" d="100"/>
        </p:scale>
        <p:origin x="-648" y="-112"/>
      </p:cViewPr>
      <p:guideLst>
        <p:guide orient="horz" pos="2160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1F3EC-AD39-5446-A9EF-49C0CFC2F387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DE2BE-8DF7-344B-B8A6-64285498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2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just a little plug for tomorrow:  you’ll be hearing</a:t>
            </a:r>
            <a:r>
              <a:rPr lang="en-US" baseline="0" dirty="0" smtClean="0"/>
              <a:t> about users of H2O during several sessions.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40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4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4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H2O </a:t>
            </a:r>
            <a:r>
              <a:rPr lang="en-US" dirty="0" err="1" smtClean="0"/>
              <a:t>MapReduce</a:t>
            </a:r>
            <a:r>
              <a:rPr lang="en-US" baseline="0" dirty="0" smtClean="0"/>
              <a:t> is not Hadoop </a:t>
            </a:r>
            <a:r>
              <a:rPr lang="en-US" baseline="0" dirty="0" err="1" smtClean="0"/>
              <a:t>MapReduce</a:t>
            </a:r>
            <a:endParaRPr lang="en-US" baseline="0" dirty="0" smtClean="0"/>
          </a:p>
          <a:p>
            <a:endParaRPr lang="en-US" dirty="0"/>
          </a:p>
          <a:p>
            <a:r>
              <a:rPr lang="en-US" dirty="0" smtClean="0"/>
              <a:t>For</a:t>
            </a:r>
            <a:r>
              <a:rPr lang="en-US" baseline="0" dirty="0" smtClean="0"/>
              <a:t> more details, go visit cliff in his Hacker corner.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4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Striking similarity</a:t>
            </a:r>
            <a:r>
              <a:rPr lang="en-US" sz="1200" baseline="0" dirty="0" smtClean="0"/>
              <a:t> to </a:t>
            </a:r>
            <a:r>
              <a:rPr lang="en-US" sz="1200" baseline="0" dirty="0" err="1" smtClean="0"/>
              <a:t>hadoop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(</a:t>
            </a:r>
            <a:r>
              <a:rPr lang="en-US" sz="1200" dirty="0" smtClean="0"/>
              <a:t>1)  User submits App to Spark cluster Master node</a:t>
            </a:r>
          </a:p>
          <a:p>
            <a:r>
              <a:rPr lang="en-US" sz="1200" dirty="0" smtClean="0"/>
              <a:t>(2)  App distributed to Spark cluster Worker nodes</a:t>
            </a:r>
          </a:p>
          <a:p>
            <a:r>
              <a:rPr lang="en-US" sz="1200" dirty="0" smtClean="0"/>
              <a:t>(3)  Spark Executor JVMs start for App</a:t>
            </a:r>
          </a:p>
          <a:p>
            <a:r>
              <a:rPr lang="en-US" sz="1200" dirty="0" smtClean="0"/>
              <a:t>(4) 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instance starts within each Executor JVM</a:t>
            </a:r>
          </a:p>
          <a:p>
            <a:r>
              <a:rPr lang="en-US" sz="1200" dirty="0" smtClean="0"/>
              <a:t>(5)  App’s Scala main program runs</a:t>
            </a:r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 err="1" smtClean="0"/>
              <a:t>scala</a:t>
            </a:r>
            <a:r>
              <a:rPr lang="en-US" dirty="0" smtClean="0"/>
              <a:t> program drives both</a:t>
            </a:r>
            <a:r>
              <a:rPr lang="en-US" baseline="0" dirty="0" smtClean="0"/>
              <a:t> your H2O and Spark workloads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0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sz="1200" dirty="0" smtClean="0"/>
              <a:t>Use Spark SQL to read data into a Spark RDD</a:t>
            </a:r>
          </a:p>
          <a:p>
            <a:pPr marL="228600" indent="-228600">
              <a:buAutoNum type="arabicParenBoth"/>
            </a:pPr>
            <a:r>
              <a:rPr lang="en-US" sz="1200" dirty="0" smtClean="0"/>
              <a:t>Convert Spark RDD to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RDD; 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 is column-based and highly compressed</a:t>
            </a:r>
          </a:p>
          <a:p>
            <a:r>
              <a:rPr lang="en-US" sz="1200" dirty="0" smtClean="0"/>
              <a:t>(Not shown)  Run modeling and prediction workflows with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</a:t>
            </a:r>
          </a:p>
          <a:p>
            <a:r>
              <a:rPr lang="en-US" sz="1200" dirty="0" smtClean="0"/>
              <a:t>(3) Convert H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O RDD (e.g. predictions) back to Spark RDD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DE2BE-8DF7-344B-B8A6-6428549880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2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6446-1A6B-274C-8F4C-933D9854DB8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58C-0D04-0D45-A0A3-5B22BBF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6446-1A6B-274C-8F4C-933D9854DB8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58C-0D04-0D45-A0A3-5B22BBF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6446-1A6B-274C-8F4C-933D9854DB8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58C-0D04-0D45-A0A3-5B22BBF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6446-1A6B-274C-8F4C-933D9854DB8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58C-0D04-0D45-A0A3-5B22BBF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6446-1A6B-274C-8F4C-933D9854DB8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58C-0D04-0D45-A0A3-5B22BBF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6446-1A6B-274C-8F4C-933D9854DB8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58C-0D04-0D45-A0A3-5B22BBF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6446-1A6B-274C-8F4C-933D9854DB8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58C-0D04-0D45-A0A3-5B22BBF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6446-1A6B-274C-8F4C-933D9854DB8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58C-0D04-0D45-A0A3-5B22BBF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6446-1A6B-274C-8F4C-933D9854DB8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58C-0D04-0D45-A0A3-5B22BBF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6446-1A6B-274C-8F4C-933D9854DB8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58C-0D04-0D45-A0A3-5B22BBF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5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6446-1A6B-274C-8F4C-933D9854DB8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58C-0D04-0D45-A0A3-5B22BBF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1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6446-1A6B-274C-8F4C-933D9854DB8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458C-0D04-0D45-A0A3-5B22BBF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H2O </a:t>
            </a:r>
            <a:r>
              <a:rPr lang="en-US" dirty="0"/>
              <a:t>i</a:t>
            </a:r>
            <a:r>
              <a:rPr lang="en-US" dirty="0" smtClean="0"/>
              <a:t>n Big Data Environments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Kraljevic</a:t>
            </a:r>
          </a:p>
          <a:p>
            <a:r>
              <a:rPr lang="en-US" dirty="0" smtClean="0"/>
              <a:t>H2O World Nov. 18,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7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Data from HDFS </a:t>
            </a:r>
            <a:r>
              <a:rPr lang="en-US" b="1" i="1" dirty="0" smtClean="0">
                <a:solidFill>
                  <a:srgbClr val="FF0000"/>
                </a:solidFill>
              </a:rPr>
              <a:t>Once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41124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75651" y="1248438"/>
            <a:ext cx="201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Hadoop Gateway Node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155514" y="1831680"/>
            <a:ext cx="8821093" cy="489024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247427" y="1571333"/>
            <a:ext cx="2799250" cy="4730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adoop</a:t>
            </a:r>
            <a:r>
              <a:rPr lang="en-US" dirty="0" smtClean="0">
                <a:solidFill>
                  <a:schemeClr val="tx1"/>
                </a:solidFill>
              </a:rPr>
              <a:t> jar h2odriver.jar </a:t>
            </a:r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74738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699593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735247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772125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805739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3"/>
          <p:cNvSpPr/>
          <p:nvPr/>
        </p:nvSpPr>
        <p:spPr>
          <a:xfrm>
            <a:off x="3086946" y="5812954"/>
            <a:ext cx="4977573" cy="476224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6448" y="5797835"/>
            <a:ext cx="103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HDFS</a:t>
            </a:r>
          </a:p>
          <a:p>
            <a:pPr algn="ctr"/>
            <a:r>
              <a:rPr lang="en-US" sz="1400" dirty="0" smtClean="0"/>
              <a:t>Data Nodes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75109" y="1462348"/>
            <a:ext cx="163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772125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699593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674738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35400" y="4235809"/>
            <a:ext cx="722899" cy="74079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6108" y="4352031"/>
            <a:ext cx="152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H2O Mappers</a:t>
            </a:r>
          </a:p>
          <a:p>
            <a:pPr algn="ctr"/>
            <a:r>
              <a:rPr lang="en-US" sz="1400" dirty="0" smtClean="0"/>
              <a:t>(YARN Containers)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76778" y="2480803"/>
            <a:ext cx="1499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YARN Worker Nodes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3835400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761567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735234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0465" y="3158008"/>
            <a:ext cx="1329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YARN Node</a:t>
            </a:r>
          </a:p>
          <a:p>
            <a:pPr algn="ctr"/>
            <a:r>
              <a:rPr lang="en-US" sz="1400" dirty="0" smtClean="0"/>
              <a:t>Managers (NM)</a:t>
            </a:r>
            <a:endParaRPr lang="en-US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188213" y="3825875"/>
            <a:ext cx="0" cy="36458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767630" y="4235809"/>
            <a:ext cx="722899" cy="74079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735234" y="4235809"/>
            <a:ext cx="722899" cy="74079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124624" y="3825875"/>
            <a:ext cx="0" cy="36458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081212" y="3825875"/>
            <a:ext cx="0" cy="36458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643616" y="3945304"/>
            <a:ext cx="4047356" cy="1302789"/>
          </a:xfrm>
          <a:custGeom>
            <a:avLst/>
            <a:gdLst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340323 w 4182066"/>
              <a:gd name="connsiteY33" fmla="*/ 114345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118938 w 4182066"/>
              <a:gd name="connsiteY25" fmla="*/ 448015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585497 w 4132425"/>
              <a:gd name="connsiteY0" fmla="*/ 1302195 h 1317393"/>
              <a:gd name="connsiteX1" fmla="*/ 986144 w 4132425"/>
              <a:gd name="connsiteY1" fmla="*/ 1203926 h 1317393"/>
              <a:gd name="connsiteX2" fmla="*/ 1212925 w 4132425"/>
              <a:gd name="connsiteY2" fmla="*/ 931799 h 1317393"/>
              <a:gd name="connsiteX3" fmla="*/ 1288518 w 4132425"/>
              <a:gd name="connsiteY3" fmla="*/ 780616 h 1317393"/>
              <a:gd name="connsiteX4" fmla="*/ 1568215 w 4132425"/>
              <a:gd name="connsiteY4" fmla="*/ 652112 h 1317393"/>
              <a:gd name="connsiteX5" fmla="*/ 1802555 w 4132425"/>
              <a:gd name="connsiteY5" fmla="*/ 659671 h 1317393"/>
              <a:gd name="connsiteX6" fmla="*/ 2006658 w 4132425"/>
              <a:gd name="connsiteY6" fmla="*/ 788176 h 1317393"/>
              <a:gd name="connsiteX7" fmla="*/ 2157846 w 4132425"/>
              <a:gd name="connsiteY7" fmla="*/ 1067862 h 1317393"/>
              <a:gd name="connsiteX8" fmla="*/ 2316592 w 4132425"/>
              <a:gd name="connsiteY8" fmla="*/ 1256840 h 1317393"/>
              <a:gd name="connsiteX9" fmla="*/ 2581170 w 4132425"/>
              <a:gd name="connsiteY9" fmla="*/ 1294636 h 1317393"/>
              <a:gd name="connsiteX10" fmla="*/ 2898664 w 4132425"/>
              <a:gd name="connsiteY10" fmla="*/ 1317313 h 1317393"/>
              <a:gd name="connsiteX11" fmla="*/ 3352226 w 4132425"/>
              <a:gd name="connsiteY11" fmla="*/ 1287077 h 1317393"/>
              <a:gd name="connsiteX12" fmla="*/ 3858703 w 4132425"/>
              <a:gd name="connsiteY12" fmla="*/ 1219045 h 1317393"/>
              <a:gd name="connsiteX13" fmla="*/ 4123281 w 4132425"/>
              <a:gd name="connsiteY13" fmla="*/ 848648 h 1317393"/>
              <a:gd name="connsiteX14" fmla="*/ 4040128 w 4132425"/>
              <a:gd name="connsiteY14" fmla="*/ 266597 h 1317393"/>
              <a:gd name="connsiteX15" fmla="*/ 3737753 w 4132425"/>
              <a:gd name="connsiteY15" fmla="*/ 115415 h 1317393"/>
              <a:gd name="connsiteX16" fmla="*/ 3442938 w 4132425"/>
              <a:gd name="connsiteY16" fmla="*/ 62501 h 1317393"/>
              <a:gd name="connsiteX17" fmla="*/ 2989376 w 4132425"/>
              <a:gd name="connsiteY17" fmla="*/ 32265 h 1317393"/>
              <a:gd name="connsiteX18" fmla="*/ 2407305 w 4132425"/>
              <a:gd name="connsiteY18" fmla="*/ 2028 h 1317393"/>
              <a:gd name="connsiteX19" fmla="*/ 2135168 w 4132425"/>
              <a:gd name="connsiteY19" fmla="*/ 92738 h 1317393"/>
              <a:gd name="connsiteX20" fmla="*/ 2029336 w 4132425"/>
              <a:gd name="connsiteY20" fmla="*/ 228802 h 1317393"/>
              <a:gd name="connsiteX21" fmla="*/ 1915946 w 4132425"/>
              <a:gd name="connsiteY21" fmla="*/ 440457 h 1317393"/>
              <a:gd name="connsiteX22" fmla="*/ 1666487 w 4132425"/>
              <a:gd name="connsiteY22" fmla="*/ 485811 h 1317393"/>
              <a:gd name="connsiteX23" fmla="*/ 1417028 w 4132425"/>
              <a:gd name="connsiteY23" fmla="*/ 523607 h 1317393"/>
              <a:gd name="connsiteX24" fmla="*/ 1190247 w 4132425"/>
              <a:gd name="connsiteY24" fmla="*/ 538725 h 1317393"/>
              <a:gd name="connsiteX25" fmla="*/ 1069297 w 4132425"/>
              <a:gd name="connsiteY25" fmla="*/ 448015 h 1317393"/>
              <a:gd name="connsiteX26" fmla="*/ 933228 w 4132425"/>
              <a:gd name="connsiteY26" fmla="*/ 281715 h 1317393"/>
              <a:gd name="connsiteX27" fmla="*/ 819838 w 4132425"/>
              <a:gd name="connsiteY27" fmla="*/ 183447 h 1317393"/>
              <a:gd name="connsiteX28" fmla="*/ 502344 w 4132425"/>
              <a:gd name="connsiteY28" fmla="*/ 153211 h 1317393"/>
              <a:gd name="connsiteX29" fmla="*/ 199969 w 4132425"/>
              <a:gd name="connsiteY29" fmla="*/ 191006 h 1317393"/>
              <a:gd name="connsiteX30" fmla="*/ 48782 w 4132425"/>
              <a:gd name="connsiteY30" fmla="*/ 327070 h 1317393"/>
              <a:gd name="connsiteX31" fmla="*/ 10985 w 4132425"/>
              <a:gd name="connsiteY31" fmla="*/ 674789 h 1317393"/>
              <a:gd name="connsiteX32" fmla="*/ 33663 w 4132425"/>
              <a:gd name="connsiteY32" fmla="*/ 992271 h 1317393"/>
              <a:gd name="connsiteX33" fmla="*/ 245326 w 4132425"/>
              <a:gd name="connsiteY33" fmla="*/ 1226604 h 1317393"/>
              <a:gd name="connsiteX34" fmla="*/ 585497 w 4132425"/>
              <a:gd name="connsiteY34" fmla="*/ 1302195 h 1317393"/>
              <a:gd name="connsiteX0" fmla="*/ 574918 w 4121846"/>
              <a:gd name="connsiteY0" fmla="*/ 1302195 h 1317393"/>
              <a:gd name="connsiteX1" fmla="*/ 975565 w 4121846"/>
              <a:gd name="connsiteY1" fmla="*/ 1203926 h 1317393"/>
              <a:gd name="connsiteX2" fmla="*/ 1202346 w 4121846"/>
              <a:gd name="connsiteY2" fmla="*/ 931799 h 1317393"/>
              <a:gd name="connsiteX3" fmla="*/ 1277939 w 4121846"/>
              <a:gd name="connsiteY3" fmla="*/ 780616 h 1317393"/>
              <a:gd name="connsiteX4" fmla="*/ 1557636 w 4121846"/>
              <a:gd name="connsiteY4" fmla="*/ 652112 h 1317393"/>
              <a:gd name="connsiteX5" fmla="*/ 1791976 w 4121846"/>
              <a:gd name="connsiteY5" fmla="*/ 659671 h 1317393"/>
              <a:gd name="connsiteX6" fmla="*/ 1996079 w 4121846"/>
              <a:gd name="connsiteY6" fmla="*/ 788176 h 1317393"/>
              <a:gd name="connsiteX7" fmla="*/ 2147267 w 4121846"/>
              <a:gd name="connsiteY7" fmla="*/ 1067862 h 1317393"/>
              <a:gd name="connsiteX8" fmla="*/ 2306013 w 4121846"/>
              <a:gd name="connsiteY8" fmla="*/ 1256840 h 1317393"/>
              <a:gd name="connsiteX9" fmla="*/ 2570591 w 4121846"/>
              <a:gd name="connsiteY9" fmla="*/ 1294636 h 1317393"/>
              <a:gd name="connsiteX10" fmla="*/ 2888085 w 4121846"/>
              <a:gd name="connsiteY10" fmla="*/ 1317313 h 1317393"/>
              <a:gd name="connsiteX11" fmla="*/ 3341647 w 4121846"/>
              <a:gd name="connsiteY11" fmla="*/ 1287077 h 1317393"/>
              <a:gd name="connsiteX12" fmla="*/ 3848124 w 4121846"/>
              <a:gd name="connsiteY12" fmla="*/ 1219045 h 1317393"/>
              <a:gd name="connsiteX13" fmla="*/ 4112702 w 4121846"/>
              <a:gd name="connsiteY13" fmla="*/ 848648 h 1317393"/>
              <a:gd name="connsiteX14" fmla="*/ 4029549 w 4121846"/>
              <a:gd name="connsiteY14" fmla="*/ 266597 h 1317393"/>
              <a:gd name="connsiteX15" fmla="*/ 3727174 w 4121846"/>
              <a:gd name="connsiteY15" fmla="*/ 115415 h 1317393"/>
              <a:gd name="connsiteX16" fmla="*/ 3432359 w 4121846"/>
              <a:gd name="connsiteY16" fmla="*/ 62501 h 1317393"/>
              <a:gd name="connsiteX17" fmla="*/ 2978797 w 4121846"/>
              <a:gd name="connsiteY17" fmla="*/ 32265 h 1317393"/>
              <a:gd name="connsiteX18" fmla="*/ 2396726 w 4121846"/>
              <a:gd name="connsiteY18" fmla="*/ 2028 h 1317393"/>
              <a:gd name="connsiteX19" fmla="*/ 2124589 w 4121846"/>
              <a:gd name="connsiteY19" fmla="*/ 92738 h 1317393"/>
              <a:gd name="connsiteX20" fmla="*/ 2018757 w 4121846"/>
              <a:gd name="connsiteY20" fmla="*/ 228802 h 1317393"/>
              <a:gd name="connsiteX21" fmla="*/ 1905367 w 4121846"/>
              <a:gd name="connsiteY21" fmla="*/ 440457 h 1317393"/>
              <a:gd name="connsiteX22" fmla="*/ 1655908 w 4121846"/>
              <a:gd name="connsiteY22" fmla="*/ 485811 h 1317393"/>
              <a:gd name="connsiteX23" fmla="*/ 1406449 w 4121846"/>
              <a:gd name="connsiteY23" fmla="*/ 523607 h 1317393"/>
              <a:gd name="connsiteX24" fmla="*/ 1179668 w 4121846"/>
              <a:gd name="connsiteY24" fmla="*/ 538725 h 1317393"/>
              <a:gd name="connsiteX25" fmla="*/ 1058718 w 4121846"/>
              <a:gd name="connsiteY25" fmla="*/ 448015 h 1317393"/>
              <a:gd name="connsiteX26" fmla="*/ 922649 w 4121846"/>
              <a:gd name="connsiteY26" fmla="*/ 281715 h 1317393"/>
              <a:gd name="connsiteX27" fmla="*/ 809259 w 4121846"/>
              <a:gd name="connsiteY27" fmla="*/ 183447 h 1317393"/>
              <a:gd name="connsiteX28" fmla="*/ 491765 w 4121846"/>
              <a:gd name="connsiteY28" fmla="*/ 153211 h 1317393"/>
              <a:gd name="connsiteX29" fmla="*/ 189390 w 4121846"/>
              <a:gd name="connsiteY29" fmla="*/ 191006 h 1317393"/>
              <a:gd name="connsiteX30" fmla="*/ 38203 w 4121846"/>
              <a:gd name="connsiteY30" fmla="*/ 327070 h 1317393"/>
              <a:gd name="connsiteX31" fmla="*/ 406 w 4121846"/>
              <a:gd name="connsiteY31" fmla="*/ 674789 h 1317393"/>
              <a:gd name="connsiteX32" fmla="*/ 53322 w 4121846"/>
              <a:gd name="connsiteY32" fmla="*/ 977153 h 1317393"/>
              <a:gd name="connsiteX33" fmla="*/ 234747 w 4121846"/>
              <a:gd name="connsiteY33" fmla="*/ 1226604 h 1317393"/>
              <a:gd name="connsiteX34" fmla="*/ 574918 w 4121846"/>
              <a:gd name="connsiteY34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12330 w 4144786"/>
              <a:gd name="connsiteY29" fmla="*/ 191006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72805 w 4144786"/>
              <a:gd name="connsiteY29" fmla="*/ 160770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8892 w 4145820"/>
              <a:gd name="connsiteY0" fmla="*/ 1302195 h 1317393"/>
              <a:gd name="connsiteX1" fmla="*/ 999539 w 4145820"/>
              <a:gd name="connsiteY1" fmla="*/ 1203926 h 1317393"/>
              <a:gd name="connsiteX2" fmla="*/ 1226320 w 4145820"/>
              <a:gd name="connsiteY2" fmla="*/ 931799 h 1317393"/>
              <a:gd name="connsiteX3" fmla="*/ 1301913 w 4145820"/>
              <a:gd name="connsiteY3" fmla="*/ 780616 h 1317393"/>
              <a:gd name="connsiteX4" fmla="*/ 1581610 w 4145820"/>
              <a:gd name="connsiteY4" fmla="*/ 652112 h 1317393"/>
              <a:gd name="connsiteX5" fmla="*/ 1815950 w 4145820"/>
              <a:gd name="connsiteY5" fmla="*/ 659671 h 1317393"/>
              <a:gd name="connsiteX6" fmla="*/ 2020053 w 4145820"/>
              <a:gd name="connsiteY6" fmla="*/ 788176 h 1317393"/>
              <a:gd name="connsiteX7" fmla="*/ 2171241 w 4145820"/>
              <a:gd name="connsiteY7" fmla="*/ 1067862 h 1317393"/>
              <a:gd name="connsiteX8" fmla="*/ 2329987 w 4145820"/>
              <a:gd name="connsiteY8" fmla="*/ 1256840 h 1317393"/>
              <a:gd name="connsiteX9" fmla="*/ 2594565 w 4145820"/>
              <a:gd name="connsiteY9" fmla="*/ 1294636 h 1317393"/>
              <a:gd name="connsiteX10" fmla="*/ 2912059 w 4145820"/>
              <a:gd name="connsiteY10" fmla="*/ 1317313 h 1317393"/>
              <a:gd name="connsiteX11" fmla="*/ 3365621 w 4145820"/>
              <a:gd name="connsiteY11" fmla="*/ 1287077 h 1317393"/>
              <a:gd name="connsiteX12" fmla="*/ 3872098 w 4145820"/>
              <a:gd name="connsiteY12" fmla="*/ 1219045 h 1317393"/>
              <a:gd name="connsiteX13" fmla="*/ 4136676 w 4145820"/>
              <a:gd name="connsiteY13" fmla="*/ 848648 h 1317393"/>
              <a:gd name="connsiteX14" fmla="*/ 4053523 w 4145820"/>
              <a:gd name="connsiteY14" fmla="*/ 266597 h 1317393"/>
              <a:gd name="connsiteX15" fmla="*/ 3751148 w 4145820"/>
              <a:gd name="connsiteY15" fmla="*/ 115415 h 1317393"/>
              <a:gd name="connsiteX16" fmla="*/ 3456333 w 4145820"/>
              <a:gd name="connsiteY16" fmla="*/ 62501 h 1317393"/>
              <a:gd name="connsiteX17" fmla="*/ 3002771 w 4145820"/>
              <a:gd name="connsiteY17" fmla="*/ 32265 h 1317393"/>
              <a:gd name="connsiteX18" fmla="*/ 2420700 w 4145820"/>
              <a:gd name="connsiteY18" fmla="*/ 2028 h 1317393"/>
              <a:gd name="connsiteX19" fmla="*/ 2148563 w 4145820"/>
              <a:gd name="connsiteY19" fmla="*/ 92738 h 1317393"/>
              <a:gd name="connsiteX20" fmla="*/ 2042731 w 4145820"/>
              <a:gd name="connsiteY20" fmla="*/ 228802 h 1317393"/>
              <a:gd name="connsiteX21" fmla="*/ 1929341 w 4145820"/>
              <a:gd name="connsiteY21" fmla="*/ 440457 h 1317393"/>
              <a:gd name="connsiteX22" fmla="*/ 1679882 w 4145820"/>
              <a:gd name="connsiteY22" fmla="*/ 485811 h 1317393"/>
              <a:gd name="connsiteX23" fmla="*/ 1430423 w 4145820"/>
              <a:gd name="connsiteY23" fmla="*/ 523607 h 1317393"/>
              <a:gd name="connsiteX24" fmla="*/ 1203642 w 4145820"/>
              <a:gd name="connsiteY24" fmla="*/ 538725 h 1317393"/>
              <a:gd name="connsiteX25" fmla="*/ 1082692 w 4145820"/>
              <a:gd name="connsiteY25" fmla="*/ 448015 h 1317393"/>
              <a:gd name="connsiteX26" fmla="*/ 946623 w 4145820"/>
              <a:gd name="connsiteY26" fmla="*/ 281715 h 1317393"/>
              <a:gd name="connsiteX27" fmla="*/ 833233 w 4145820"/>
              <a:gd name="connsiteY27" fmla="*/ 183447 h 1317393"/>
              <a:gd name="connsiteX28" fmla="*/ 515739 w 4145820"/>
              <a:gd name="connsiteY28" fmla="*/ 153211 h 1317393"/>
              <a:gd name="connsiteX29" fmla="*/ 273839 w 4145820"/>
              <a:gd name="connsiteY29" fmla="*/ 160770 h 1317393"/>
              <a:gd name="connsiteX30" fmla="*/ 122652 w 4145820"/>
              <a:gd name="connsiteY30" fmla="*/ 357307 h 1317393"/>
              <a:gd name="connsiteX31" fmla="*/ 24380 w 4145820"/>
              <a:gd name="connsiteY31" fmla="*/ 674789 h 1317393"/>
              <a:gd name="connsiteX32" fmla="*/ 3212 w 4145820"/>
              <a:gd name="connsiteY32" fmla="*/ 667230 h 1317393"/>
              <a:gd name="connsiteX33" fmla="*/ 77296 w 4145820"/>
              <a:gd name="connsiteY33" fmla="*/ 977153 h 1317393"/>
              <a:gd name="connsiteX34" fmla="*/ 258721 w 4145820"/>
              <a:gd name="connsiteY34" fmla="*/ 1226604 h 1317393"/>
              <a:gd name="connsiteX35" fmla="*/ 598892 w 4145820"/>
              <a:gd name="connsiteY35" fmla="*/ 1302195 h 1317393"/>
              <a:gd name="connsiteX0" fmla="*/ 597156 w 4144084"/>
              <a:gd name="connsiteY0" fmla="*/ 1302195 h 1317393"/>
              <a:gd name="connsiteX1" fmla="*/ 997803 w 4144084"/>
              <a:gd name="connsiteY1" fmla="*/ 1203926 h 1317393"/>
              <a:gd name="connsiteX2" fmla="*/ 1224584 w 4144084"/>
              <a:gd name="connsiteY2" fmla="*/ 931799 h 1317393"/>
              <a:gd name="connsiteX3" fmla="*/ 1300177 w 4144084"/>
              <a:gd name="connsiteY3" fmla="*/ 780616 h 1317393"/>
              <a:gd name="connsiteX4" fmla="*/ 1579874 w 4144084"/>
              <a:gd name="connsiteY4" fmla="*/ 652112 h 1317393"/>
              <a:gd name="connsiteX5" fmla="*/ 1814214 w 4144084"/>
              <a:gd name="connsiteY5" fmla="*/ 659671 h 1317393"/>
              <a:gd name="connsiteX6" fmla="*/ 2018317 w 4144084"/>
              <a:gd name="connsiteY6" fmla="*/ 788176 h 1317393"/>
              <a:gd name="connsiteX7" fmla="*/ 2169505 w 4144084"/>
              <a:gd name="connsiteY7" fmla="*/ 1067862 h 1317393"/>
              <a:gd name="connsiteX8" fmla="*/ 2328251 w 4144084"/>
              <a:gd name="connsiteY8" fmla="*/ 1256840 h 1317393"/>
              <a:gd name="connsiteX9" fmla="*/ 2592829 w 4144084"/>
              <a:gd name="connsiteY9" fmla="*/ 1294636 h 1317393"/>
              <a:gd name="connsiteX10" fmla="*/ 2910323 w 4144084"/>
              <a:gd name="connsiteY10" fmla="*/ 1317313 h 1317393"/>
              <a:gd name="connsiteX11" fmla="*/ 3363885 w 4144084"/>
              <a:gd name="connsiteY11" fmla="*/ 1287077 h 1317393"/>
              <a:gd name="connsiteX12" fmla="*/ 3870362 w 4144084"/>
              <a:gd name="connsiteY12" fmla="*/ 1219045 h 1317393"/>
              <a:gd name="connsiteX13" fmla="*/ 4134940 w 4144084"/>
              <a:gd name="connsiteY13" fmla="*/ 848648 h 1317393"/>
              <a:gd name="connsiteX14" fmla="*/ 4051787 w 4144084"/>
              <a:gd name="connsiteY14" fmla="*/ 266597 h 1317393"/>
              <a:gd name="connsiteX15" fmla="*/ 3749412 w 4144084"/>
              <a:gd name="connsiteY15" fmla="*/ 115415 h 1317393"/>
              <a:gd name="connsiteX16" fmla="*/ 3454597 w 4144084"/>
              <a:gd name="connsiteY16" fmla="*/ 62501 h 1317393"/>
              <a:gd name="connsiteX17" fmla="*/ 3001035 w 4144084"/>
              <a:gd name="connsiteY17" fmla="*/ 32265 h 1317393"/>
              <a:gd name="connsiteX18" fmla="*/ 2418964 w 4144084"/>
              <a:gd name="connsiteY18" fmla="*/ 2028 h 1317393"/>
              <a:gd name="connsiteX19" fmla="*/ 2146827 w 4144084"/>
              <a:gd name="connsiteY19" fmla="*/ 92738 h 1317393"/>
              <a:gd name="connsiteX20" fmla="*/ 2040995 w 4144084"/>
              <a:gd name="connsiteY20" fmla="*/ 228802 h 1317393"/>
              <a:gd name="connsiteX21" fmla="*/ 1927605 w 4144084"/>
              <a:gd name="connsiteY21" fmla="*/ 440457 h 1317393"/>
              <a:gd name="connsiteX22" fmla="*/ 1678146 w 4144084"/>
              <a:gd name="connsiteY22" fmla="*/ 485811 h 1317393"/>
              <a:gd name="connsiteX23" fmla="*/ 1428687 w 4144084"/>
              <a:gd name="connsiteY23" fmla="*/ 523607 h 1317393"/>
              <a:gd name="connsiteX24" fmla="*/ 1201906 w 4144084"/>
              <a:gd name="connsiteY24" fmla="*/ 538725 h 1317393"/>
              <a:gd name="connsiteX25" fmla="*/ 1080956 w 4144084"/>
              <a:gd name="connsiteY25" fmla="*/ 448015 h 1317393"/>
              <a:gd name="connsiteX26" fmla="*/ 944887 w 4144084"/>
              <a:gd name="connsiteY26" fmla="*/ 281715 h 1317393"/>
              <a:gd name="connsiteX27" fmla="*/ 831497 w 4144084"/>
              <a:gd name="connsiteY27" fmla="*/ 183447 h 1317393"/>
              <a:gd name="connsiteX28" fmla="*/ 514003 w 4144084"/>
              <a:gd name="connsiteY28" fmla="*/ 153211 h 1317393"/>
              <a:gd name="connsiteX29" fmla="*/ 272103 w 4144084"/>
              <a:gd name="connsiteY29" fmla="*/ 160770 h 1317393"/>
              <a:gd name="connsiteX30" fmla="*/ 120916 w 4144084"/>
              <a:gd name="connsiteY30" fmla="*/ 357307 h 1317393"/>
              <a:gd name="connsiteX31" fmla="*/ 45322 w 4144084"/>
              <a:gd name="connsiteY31" fmla="*/ 667229 h 1317393"/>
              <a:gd name="connsiteX32" fmla="*/ 1476 w 4144084"/>
              <a:gd name="connsiteY32" fmla="*/ 667230 h 1317393"/>
              <a:gd name="connsiteX33" fmla="*/ 75560 w 4144084"/>
              <a:gd name="connsiteY33" fmla="*/ 977153 h 1317393"/>
              <a:gd name="connsiteX34" fmla="*/ 256985 w 4144084"/>
              <a:gd name="connsiteY34" fmla="*/ 1226604 h 1317393"/>
              <a:gd name="connsiteX35" fmla="*/ 597156 w 4144084"/>
              <a:gd name="connsiteY35" fmla="*/ 1302195 h 1317393"/>
              <a:gd name="connsiteX0" fmla="*/ 595680 w 4142608"/>
              <a:gd name="connsiteY0" fmla="*/ 1302195 h 1317393"/>
              <a:gd name="connsiteX1" fmla="*/ 996327 w 4142608"/>
              <a:gd name="connsiteY1" fmla="*/ 1203926 h 1317393"/>
              <a:gd name="connsiteX2" fmla="*/ 1223108 w 4142608"/>
              <a:gd name="connsiteY2" fmla="*/ 931799 h 1317393"/>
              <a:gd name="connsiteX3" fmla="*/ 1298701 w 4142608"/>
              <a:gd name="connsiteY3" fmla="*/ 780616 h 1317393"/>
              <a:gd name="connsiteX4" fmla="*/ 1578398 w 4142608"/>
              <a:gd name="connsiteY4" fmla="*/ 652112 h 1317393"/>
              <a:gd name="connsiteX5" fmla="*/ 1812738 w 4142608"/>
              <a:gd name="connsiteY5" fmla="*/ 659671 h 1317393"/>
              <a:gd name="connsiteX6" fmla="*/ 2016841 w 4142608"/>
              <a:gd name="connsiteY6" fmla="*/ 788176 h 1317393"/>
              <a:gd name="connsiteX7" fmla="*/ 2168029 w 4142608"/>
              <a:gd name="connsiteY7" fmla="*/ 1067862 h 1317393"/>
              <a:gd name="connsiteX8" fmla="*/ 2326775 w 4142608"/>
              <a:gd name="connsiteY8" fmla="*/ 1256840 h 1317393"/>
              <a:gd name="connsiteX9" fmla="*/ 2591353 w 4142608"/>
              <a:gd name="connsiteY9" fmla="*/ 1294636 h 1317393"/>
              <a:gd name="connsiteX10" fmla="*/ 2908847 w 4142608"/>
              <a:gd name="connsiteY10" fmla="*/ 1317313 h 1317393"/>
              <a:gd name="connsiteX11" fmla="*/ 3362409 w 4142608"/>
              <a:gd name="connsiteY11" fmla="*/ 1287077 h 1317393"/>
              <a:gd name="connsiteX12" fmla="*/ 3868886 w 4142608"/>
              <a:gd name="connsiteY12" fmla="*/ 1219045 h 1317393"/>
              <a:gd name="connsiteX13" fmla="*/ 4133464 w 4142608"/>
              <a:gd name="connsiteY13" fmla="*/ 848648 h 1317393"/>
              <a:gd name="connsiteX14" fmla="*/ 4050311 w 4142608"/>
              <a:gd name="connsiteY14" fmla="*/ 266597 h 1317393"/>
              <a:gd name="connsiteX15" fmla="*/ 3747936 w 4142608"/>
              <a:gd name="connsiteY15" fmla="*/ 115415 h 1317393"/>
              <a:gd name="connsiteX16" fmla="*/ 3453121 w 4142608"/>
              <a:gd name="connsiteY16" fmla="*/ 62501 h 1317393"/>
              <a:gd name="connsiteX17" fmla="*/ 2999559 w 4142608"/>
              <a:gd name="connsiteY17" fmla="*/ 32265 h 1317393"/>
              <a:gd name="connsiteX18" fmla="*/ 2417488 w 4142608"/>
              <a:gd name="connsiteY18" fmla="*/ 2028 h 1317393"/>
              <a:gd name="connsiteX19" fmla="*/ 2145351 w 4142608"/>
              <a:gd name="connsiteY19" fmla="*/ 92738 h 1317393"/>
              <a:gd name="connsiteX20" fmla="*/ 2039519 w 4142608"/>
              <a:gd name="connsiteY20" fmla="*/ 228802 h 1317393"/>
              <a:gd name="connsiteX21" fmla="*/ 1926129 w 4142608"/>
              <a:gd name="connsiteY21" fmla="*/ 440457 h 1317393"/>
              <a:gd name="connsiteX22" fmla="*/ 1676670 w 4142608"/>
              <a:gd name="connsiteY22" fmla="*/ 485811 h 1317393"/>
              <a:gd name="connsiteX23" fmla="*/ 1427211 w 4142608"/>
              <a:gd name="connsiteY23" fmla="*/ 523607 h 1317393"/>
              <a:gd name="connsiteX24" fmla="*/ 1200430 w 4142608"/>
              <a:gd name="connsiteY24" fmla="*/ 538725 h 1317393"/>
              <a:gd name="connsiteX25" fmla="*/ 1079480 w 4142608"/>
              <a:gd name="connsiteY25" fmla="*/ 448015 h 1317393"/>
              <a:gd name="connsiteX26" fmla="*/ 943411 w 4142608"/>
              <a:gd name="connsiteY26" fmla="*/ 281715 h 1317393"/>
              <a:gd name="connsiteX27" fmla="*/ 830021 w 4142608"/>
              <a:gd name="connsiteY27" fmla="*/ 183447 h 1317393"/>
              <a:gd name="connsiteX28" fmla="*/ 512527 w 4142608"/>
              <a:gd name="connsiteY28" fmla="*/ 153211 h 1317393"/>
              <a:gd name="connsiteX29" fmla="*/ 270627 w 4142608"/>
              <a:gd name="connsiteY29" fmla="*/ 160770 h 1317393"/>
              <a:gd name="connsiteX30" fmla="*/ 119440 w 4142608"/>
              <a:gd name="connsiteY30" fmla="*/ 357307 h 1317393"/>
              <a:gd name="connsiteX31" fmla="*/ 0 w 4142608"/>
              <a:gd name="connsiteY31" fmla="*/ 667230 h 1317393"/>
              <a:gd name="connsiteX32" fmla="*/ 74084 w 4142608"/>
              <a:gd name="connsiteY32" fmla="*/ 977153 h 1317393"/>
              <a:gd name="connsiteX33" fmla="*/ 255509 w 4142608"/>
              <a:gd name="connsiteY33" fmla="*/ 1226604 h 1317393"/>
              <a:gd name="connsiteX34" fmla="*/ 595680 w 4142608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550324 w 4097252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65443 w 4097252"/>
              <a:gd name="connsiteY0" fmla="*/ 1279517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84230 w 4097252"/>
              <a:gd name="connsiteY22" fmla="*/ 516047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099995 w 4097252"/>
              <a:gd name="connsiteY19" fmla="*/ 60937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1965436 w 4097252"/>
              <a:gd name="connsiteY7" fmla="*/ 809288 h 1285592"/>
              <a:gd name="connsiteX8" fmla="*/ 2099995 w 4097252"/>
              <a:gd name="connsiteY8" fmla="*/ 1066298 h 1285592"/>
              <a:gd name="connsiteX9" fmla="*/ 2281419 w 4097252"/>
              <a:gd name="connsiteY9" fmla="*/ 1225039 h 1285592"/>
              <a:gd name="connsiteX10" fmla="*/ 2545997 w 4097252"/>
              <a:gd name="connsiteY10" fmla="*/ 1262835 h 1285592"/>
              <a:gd name="connsiteX11" fmla="*/ 2863491 w 4097252"/>
              <a:gd name="connsiteY11" fmla="*/ 1285512 h 1285592"/>
              <a:gd name="connsiteX12" fmla="*/ 3317053 w 4097252"/>
              <a:gd name="connsiteY12" fmla="*/ 1255276 h 1285592"/>
              <a:gd name="connsiteX13" fmla="*/ 3823530 w 4097252"/>
              <a:gd name="connsiteY13" fmla="*/ 1187244 h 1285592"/>
              <a:gd name="connsiteX14" fmla="*/ 4088108 w 4097252"/>
              <a:gd name="connsiteY14" fmla="*/ 816847 h 1285592"/>
              <a:gd name="connsiteX15" fmla="*/ 4004955 w 4097252"/>
              <a:gd name="connsiteY15" fmla="*/ 234796 h 1285592"/>
              <a:gd name="connsiteX16" fmla="*/ 3702580 w 4097252"/>
              <a:gd name="connsiteY16" fmla="*/ 83614 h 1285592"/>
              <a:gd name="connsiteX17" fmla="*/ 3407765 w 4097252"/>
              <a:gd name="connsiteY17" fmla="*/ 30700 h 1285592"/>
              <a:gd name="connsiteX18" fmla="*/ 2954203 w 4097252"/>
              <a:gd name="connsiteY18" fmla="*/ 464 h 1285592"/>
              <a:gd name="connsiteX19" fmla="*/ 2402370 w 4097252"/>
              <a:gd name="connsiteY19" fmla="*/ 53377 h 1285592"/>
              <a:gd name="connsiteX20" fmla="*/ 2168029 w 4097252"/>
              <a:gd name="connsiteY20" fmla="*/ 121410 h 1285592"/>
              <a:gd name="connsiteX21" fmla="*/ 2084876 w 4097252"/>
              <a:gd name="connsiteY21" fmla="*/ 219678 h 1285592"/>
              <a:gd name="connsiteX22" fmla="*/ 1880773 w 4097252"/>
              <a:gd name="connsiteY22" fmla="*/ 408656 h 1285592"/>
              <a:gd name="connsiteX23" fmla="*/ 1684230 w 4097252"/>
              <a:gd name="connsiteY23" fmla="*/ 484246 h 1285592"/>
              <a:gd name="connsiteX24" fmla="*/ 1526993 w 4097252"/>
              <a:gd name="connsiteY24" fmla="*/ 491807 h 1285592"/>
              <a:gd name="connsiteX25" fmla="*/ 1381855 w 4097252"/>
              <a:gd name="connsiteY25" fmla="*/ 491806 h 1285592"/>
              <a:gd name="connsiteX26" fmla="*/ 1155074 w 4097252"/>
              <a:gd name="connsiteY26" fmla="*/ 506924 h 1285592"/>
              <a:gd name="connsiteX27" fmla="*/ 1034124 w 4097252"/>
              <a:gd name="connsiteY27" fmla="*/ 416214 h 1285592"/>
              <a:gd name="connsiteX28" fmla="*/ 898055 w 4097252"/>
              <a:gd name="connsiteY28" fmla="*/ 249914 h 1285592"/>
              <a:gd name="connsiteX29" fmla="*/ 784665 w 4097252"/>
              <a:gd name="connsiteY29" fmla="*/ 151646 h 1285592"/>
              <a:gd name="connsiteX30" fmla="*/ 467171 w 4097252"/>
              <a:gd name="connsiteY30" fmla="*/ 121410 h 1285592"/>
              <a:gd name="connsiteX31" fmla="*/ 225271 w 4097252"/>
              <a:gd name="connsiteY31" fmla="*/ 159205 h 1285592"/>
              <a:gd name="connsiteX32" fmla="*/ 74084 w 4097252"/>
              <a:gd name="connsiteY32" fmla="*/ 325506 h 1285592"/>
              <a:gd name="connsiteX33" fmla="*/ 0 w 4097252"/>
              <a:gd name="connsiteY33" fmla="*/ 635429 h 1285592"/>
              <a:gd name="connsiteX34" fmla="*/ 28728 w 4097252"/>
              <a:gd name="connsiteY34" fmla="*/ 945352 h 1285592"/>
              <a:gd name="connsiteX35" fmla="*/ 202594 w 4097252"/>
              <a:gd name="connsiteY35" fmla="*/ 1141889 h 1285592"/>
              <a:gd name="connsiteX36" fmla="*/ 309934 w 4097252"/>
              <a:gd name="connsiteY36" fmla="*/ 1202363 h 1285592"/>
              <a:gd name="connsiteX37" fmla="*/ 565443 w 4097252"/>
              <a:gd name="connsiteY37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65436 w 4097252"/>
              <a:gd name="connsiteY6" fmla="*/ 809288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64118"/>
              <a:gd name="connsiteX1" fmla="*/ 928294 w 4097252"/>
              <a:gd name="connsiteY1" fmla="*/ 1081417 h 1264118"/>
              <a:gd name="connsiteX2" fmla="*/ 1064361 w 4097252"/>
              <a:gd name="connsiteY2" fmla="*/ 854643 h 1264118"/>
              <a:gd name="connsiteX3" fmla="*/ 1253345 w 4097252"/>
              <a:gd name="connsiteY3" fmla="*/ 748815 h 1264118"/>
              <a:gd name="connsiteX4" fmla="*/ 1563280 w 4097252"/>
              <a:gd name="connsiteY4" fmla="*/ 718579 h 1264118"/>
              <a:gd name="connsiteX5" fmla="*/ 1759823 w 4097252"/>
              <a:gd name="connsiteY5" fmla="*/ 711020 h 1264118"/>
              <a:gd name="connsiteX6" fmla="*/ 1965436 w 4097252"/>
              <a:gd name="connsiteY6" fmla="*/ 809288 h 1264118"/>
              <a:gd name="connsiteX7" fmla="*/ 2099995 w 4097252"/>
              <a:gd name="connsiteY7" fmla="*/ 1066298 h 1264118"/>
              <a:gd name="connsiteX8" fmla="*/ 2281419 w 4097252"/>
              <a:gd name="connsiteY8" fmla="*/ 1225039 h 1264118"/>
              <a:gd name="connsiteX9" fmla="*/ 2545997 w 4097252"/>
              <a:gd name="connsiteY9" fmla="*/ 1262835 h 1264118"/>
              <a:gd name="connsiteX10" fmla="*/ 2871050 w 4097252"/>
              <a:gd name="connsiteY10" fmla="*/ 1255276 h 1264118"/>
              <a:gd name="connsiteX11" fmla="*/ 3317053 w 4097252"/>
              <a:gd name="connsiteY11" fmla="*/ 1255276 h 1264118"/>
              <a:gd name="connsiteX12" fmla="*/ 3823530 w 4097252"/>
              <a:gd name="connsiteY12" fmla="*/ 1187244 h 1264118"/>
              <a:gd name="connsiteX13" fmla="*/ 4088108 w 4097252"/>
              <a:gd name="connsiteY13" fmla="*/ 816847 h 1264118"/>
              <a:gd name="connsiteX14" fmla="*/ 4004955 w 4097252"/>
              <a:gd name="connsiteY14" fmla="*/ 234796 h 1264118"/>
              <a:gd name="connsiteX15" fmla="*/ 3702580 w 4097252"/>
              <a:gd name="connsiteY15" fmla="*/ 83614 h 1264118"/>
              <a:gd name="connsiteX16" fmla="*/ 3407765 w 4097252"/>
              <a:gd name="connsiteY16" fmla="*/ 30700 h 1264118"/>
              <a:gd name="connsiteX17" fmla="*/ 2954203 w 4097252"/>
              <a:gd name="connsiteY17" fmla="*/ 464 h 1264118"/>
              <a:gd name="connsiteX18" fmla="*/ 2402370 w 4097252"/>
              <a:gd name="connsiteY18" fmla="*/ 53377 h 1264118"/>
              <a:gd name="connsiteX19" fmla="*/ 2168029 w 4097252"/>
              <a:gd name="connsiteY19" fmla="*/ 121410 h 1264118"/>
              <a:gd name="connsiteX20" fmla="*/ 2084876 w 4097252"/>
              <a:gd name="connsiteY20" fmla="*/ 219678 h 1264118"/>
              <a:gd name="connsiteX21" fmla="*/ 1880773 w 4097252"/>
              <a:gd name="connsiteY21" fmla="*/ 408656 h 1264118"/>
              <a:gd name="connsiteX22" fmla="*/ 1684230 w 4097252"/>
              <a:gd name="connsiteY22" fmla="*/ 484246 h 1264118"/>
              <a:gd name="connsiteX23" fmla="*/ 1526993 w 4097252"/>
              <a:gd name="connsiteY23" fmla="*/ 491807 h 1264118"/>
              <a:gd name="connsiteX24" fmla="*/ 1381855 w 4097252"/>
              <a:gd name="connsiteY24" fmla="*/ 491806 h 1264118"/>
              <a:gd name="connsiteX25" fmla="*/ 1155074 w 4097252"/>
              <a:gd name="connsiteY25" fmla="*/ 506924 h 1264118"/>
              <a:gd name="connsiteX26" fmla="*/ 1034124 w 4097252"/>
              <a:gd name="connsiteY26" fmla="*/ 416214 h 1264118"/>
              <a:gd name="connsiteX27" fmla="*/ 898055 w 4097252"/>
              <a:gd name="connsiteY27" fmla="*/ 249914 h 1264118"/>
              <a:gd name="connsiteX28" fmla="*/ 784665 w 4097252"/>
              <a:gd name="connsiteY28" fmla="*/ 151646 h 1264118"/>
              <a:gd name="connsiteX29" fmla="*/ 467171 w 4097252"/>
              <a:gd name="connsiteY29" fmla="*/ 121410 h 1264118"/>
              <a:gd name="connsiteX30" fmla="*/ 225271 w 4097252"/>
              <a:gd name="connsiteY30" fmla="*/ 159205 h 1264118"/>
              <a:gd name="connsiteX31" fmla="*/ 74084 w 4097252"/>
              <a:gd name="connsiteY31" fmla="*/ 325506 h 1264118"/>
              <a:gd name="connsiteX32" fmla="*/ 0 w 4097252"/>
              <a:gd name="connsiteY32" fmla="*/ 635429 h 1264118"/>
              <a:gd name="connsiteX33" fmla="*/ 28728 w 4097252"/>
              <a:gd name="connsiteY33" fmla="*/ 945352 h 1264118"/>
              <a:gd name="connsiteX34" fmla="*/ 202594 w 4097252"/>
              <a:gd name="connsiteY34" fmla="*/ 1141889 h 1264118"/>
              <a:gd name="connsiteX35" fmla="*/ 309934 w 4097252"/>
              <a:gd name="connsiteY35" fmla="*/ 1202363 h 1264118"/>
              <a:gd name="connsiteX36" fmla="*/ 565443 w 4097252"/>
              <a:gd name="connsiteY36" fmla="*/ 1247716 h 1264118"/>
              <a:gd name="connsiteX0" fmla="*/ 565443 w 4097252"/>
              <a:gd name="connsiteY0" fmla="*/ 1247716 h 1260923"/>
              <a:gd name="connsiteX1" fmla="*/ 928294 w 4097252"/>
              <a:gd name="connsiteY1" fmla="*/ 1081417 h 1260923"/>
              <a:gd name="connsiteX2" fmla="*/ 1064361 w 4097252"/>
              <a:gd name="connsiteY2" fmla="*/ 854643 h 1260923"/>
              <a:gd name="connsiteX3" fmla="*/ 1253345 w 4097252"/>
              <a:gd name="connsiteY3" fmla="*/ 748815 h 1260923"/>
              <a:gd name="connsiteX4" fmla="*/ 1563280 w 4097252"/>
              <a:gd name="connsiteY4" fmla="*/ 718579 h 1260923"/>
              <a:gd name="connsiteX5" fmla="*/ 1759823 w 4097252"/>
              <a:gd name="connsiteY5" fmla="*/ 711020 h 1260923"/>
              <a:gd name="connsiteX6" fmla="*/ 1965436 w 4097252"/>
              <a:gd name="connsiteY6" fmla="*/ 809288 h 1260923"/>
              <a:gd name="connsiteX7" fmla="*/ 2099995 w 4097252"/>
              <a:gd name="connsiteY7" fmla="*/ 1066298 h 1260923"/>
              <a:gd name="connsiteX8" fmla="*/ 2281419 w 4097252"/>
              <a:gd name="connsiteY8" fmla="*/ 1225039 h 1260923"/>
              <a:gd name="connsiteX9" fmla="*/ 2568675 w 4097252"/>
              <a:gd name="connsiteY9" fmla="*/ 1240157 h 1260923"/>
              <a:gd name="connsiteX10" fmla="*/ 2871050 w 4097252"/>
              <a:gd name="connsiteY10" fmla="*/ 1255276 h 1260923"/>
              <a:gd name="connsiteX11" fmla="*/ 3317053 w 4097252"/>
              <a:gd name="connsiteY11" fmla="*/ 1255276 h 1260923"/>
              <a:gd name="connsiteX12" fmla="*/ 3823530 w 4097252"/>
              <a:gd name="connsiteY12" fmla="*/ 1187244 h 1260923"/>
              <a:gd name="connsiteX13" fmla="*/ 4088108 w 4097252"/>
              <a:gd name="connsiteY13" fmla="*/ 816847 h 1260923"/>
              <a:gd name="connsiteX14" fmla="*/ 4004955 w 4097252"/>
              <a:gd name="connsiteY14" fmla="*/ 234796 h 1260923"/>
              <a:gd name="connsiteX15" fmla="*/ 3702580 w 4097252"/>
              <a:gd name="connsiteY15" fmla="*/ 83614 h 1260923"/>
              <a:gd name="connsiteX16" fmla="*/ 3407765 w 4097252"/>
              <a:gd name="connsiteY16" fmla="*/ 30700 h 1260923"/>
              <a:gd name="connsiteX17" fmla="*/ 2954203 w 4097252"/>
              <a:gd name="connsiteY17" fmla="*/ 464 h 1260923"/>
              <a:gd name="connsiteX18" fmla="*/ 2402370 w 4097252"/>
              <a:gd name="connsiteY18" fmla="*/ 53377 h 1260923"/>
              <a:gd name="connsiteX19" fmla="*/ 2168029 w 4097252"/>
              <a:gd name="connsiteY19" fmla="*/ 121410 h 1260923"/>
              <a:gd name="connsiteX20" fmla="*/ 2084876 w 4097252"/>
              <a:gd name="connsiteY20" fmla="*/ 219678 h 1260923"/>
              <a:gd name="connsiteX21" fmla="*/ 1880773 w 4097252"/>
              <a:gd name="connsiteY21" fmla="*/ 408656 h 1260923"/>
              <a:gd name="connsiteX22" fmla="*/ 1684230 w 4097252"/>
              <a:gd name="connsiteY22" fmla="*/ 484246 h 1260923"/>
              <a:gd name="connsiteX23" fmla="*/ 1526993 w 4097252"/>
              <a:gd name="connsiteY23" fmla="*/ 491807 h 1260923"/>
              <a:gd name="connsiteX24" fmla="*/ 1381855 w 4097252"/>
              <a:gd name="connsiteY24" fmla="*/ 491806 h 1260923"/>
              <a:gd name="connsiteX25" fmla="*/ 1155074 w 4097252"/>
              <a:gd name="connsiteY25" fmla="*/ 506924 h 1260923"/>
              <a:gd name="connsiteX26" fmla="*/ 1034124 w 4097252"/>
              <a:gd name="connsiteY26" fmla="*/ 416214 h 1260923"/>
              <a:gd name="connsiteX27" fmla="*/ 898055 w 4097252"/>
              <a:gd name="connsiteY27" fmla="*/ 249914 h 1260923"/>
              <a:gd name="connsiteX28" fmla="*/ 784665 w 4097252"/>
              <a:gd name="connsiteY28" fmla="*/ 151646 h 1260923"/>
              <a:gd name="connsiteX29" fmla="*/ 467171 w 4097252"/>
              <a:gd name="connsiteY29" fmla="*/ 121410 h 1260923"/>
              <a:gd name="connsiteX30" fmla="*/ 225271 w 4097252"/>
              <a:gd name="connsiteY30" fmla="*/ 159205 h 1260923"/>
              <a:gd name="connsiteX31" fmla="*/ 74084 w 4097252"/>
              <a:gd name="connsiteY31" fmla="*/ 325506 h 1260923"/>
              <a:gd name="connsiteX32" fmla="*/ 0 w 4097252"/>
              <a:gd name="connsiteY32" fmla="*/ 635429 h 1260923"/>
              <a:gd name="connsiteX33" fmla="*/ 28728 w 4097252"/>
              <a:gd name="connsiteY33" fmla="*/ 945352 h 1260923"/>
              <a:gd name="connsiteX34" fmla="*/ 202594 w 4097252"/>
              <a:gd name="connsiteY34" fmla="*/ 1141889 h 1260923"/>
              <a:gd name="connsiteX35" fmla="*/ 309934 w 4097252"/>
              <a:gd name="connsiteY35" fmla="*/ 1202363 h 1260923"/>
              <a:gd name="connsiteX36" fmla="*/ 565443 w 4097252"/>
              <a:gd name="connsiteY36" fmla="*/ 1247716 h 1260923"/>
              <a:gd name="connsiteX0" fmla="*/ 565443 w 4097252"/>
              <a:gd name="connsiteY0" fmla="*/ 1247716 h 1264117"/>
              <a:gd name="connsiteX1" fmla="*/ 928294 w 4097252"/>
              <a:gd name="connsiteY1" fmla="*/ 1081417 h 1264117"/>
              <a:gd name="connsiteX2" fmla="*/ 1064361 w 4097252"/>
              <a:gd name="connsiteY2" fmla="*/ 854643 h 1264117"/>
              <a:gd name="connsiteX3" fmla="*/ 1253345 w 4097252"/>
              <a:gd name="connsiteY3" fmla="*/ 748815 h 1264117"/>
              <a:gd name="connsiteX4" fmla="*/ 1563280 w 4097252"/>
              <a:gd name="connsiteY4" fmla="*/ 718579 h 1264117"/>
              <a:gd name="connsiteX5" fmla="*/ 1759823 w 4097252"/>
              <a:gd name="connsiteY5" fmla="*/ 711020 h 1264117"/>
              <a:gd name="connsiteX6" fmla="*/ 1965436 w 4097252"/>
              <a:gd name="connsiteY6" fmla="*/ 809288 h 1264117"/>
              <a:gd name="connsiteX7" fmla="*/ 2099995 w 4097252"/>
              <a:gd name="connsiteY7" fmla="*/ 1066298 h 1264117"/>
              <a:gd name="connsiteX8" fmla="*/ 2281419 w 4097252"/>
              <a:gd name="connsiteY8" fmla="*/ 1225039 h 1264117"/>
              <a:gd name="connsiteX9" fmla="*/ 2538437 w 4097252"/>
              <a:gd name="connsiteY9" fmla="*/ 1262834 h 1264117"/>
              <a:gd name="connsiteX10" fmla="*/ 2871050 w 4097252"/>
              <a:gd name="connsiteY10" fmla="*/ 1255276 h 1264117"/>
              <a:gd name="connsiteX11" fmla="*/ 3317053 w 4097252"/>
              <a:gd name="connsiteY11" fmla="*/ 1255276 h 1264117"/>
              <a:gd name="connsiteX12" fmla="*/ 3823530 w 4097252"/>
              <a:gd name="connsiteY12" fmla="*/ 1187244 h 1264117"/>
              <a:gd name="connsiteX13" fmla="*/ 4088108 w 4097252"/>
              <a:gd name="connsiteY13" fmla="*/ 816847 h 1264117"/>
              <a:gd name="connsiteX14" fmla="*/ 4004955 w 4097252"/>
              <a:gd name="connsiteY14" fmla="*/ 234796 h 1264117"/>
              <a:gd name="connsiteX15" fmla="*/ 3702580 w 4097252"/>
              <a:gd name="connsiteY15" fmla="*/ 83614 h 1264117"/>
              <a:gd name="connsiteX16" fmla="*/ 3407765 w 4097252"/>
              <a:gd name="connsiteY16" fmla="*/ 30700 h 1264117"/>
              <a:gd name="connsiteX17" fmla="*/ 2954203 w 4097252"/>
              <a:gd name="connsiteY17" fmla="*/ 464 h 1264117"/>
              <a:gd name="connsiteX18" fmla="*/ 2402370 w 4097252"/>
              <a:gd name="connsiteY18" fmla="*/ 53377 h 1264117"/>
              <a:gd name="connsiteX19" fmla="*/ 2168029 w 4097252"/>
              <a:gd name="connsiteY19" fmla="*/ 121410 h 1264117"/>
              <a:gd name="connsiteX20" fmla="*/ 2084876 w 4097252"/>
              <a:gd name="connsiteY20" fmla="*/ 219678 h 1264117"/>
              <a:gd name="connsiteX21" fmla="*/ 1880773 w 4097252"/>
              <a:gd name="connsiteY21" fmla="*/ 408656 h 1264117"/>
              <a:gd name="connsiteX22" fmla="*/ 1684230 w 4097252"/>
              <a:gd name="connsiteY22" fmla="*/ 484246 h 1264117"/>
              <a:gd name="connsiteX23" fmla="*/ 1526993 w 4097252"/>
              <a:gd name="connsiteY23" fmla="*/ 491807 h 1264117"/>
              <a:gd name="connsiteX24" fmla="*/ 1381855 w 4097252"/>
              <a:gd name="connsiteY24" fmla="*/ 491806 h 1264117"/>
              <a:gd name="connsiteX25" fmla="*/ 1155074 w 4097252"/>
              <a:gd name="connsiteY25" fmla="*/ 506924 h 1264117"/>
              <a:gd name="connsiteX26" fmla="*/ 1034124 w 4097252"/>
              <a:gd name="connsiteY26" fmla="*/ 416214 h 1264117"/>
              <a:gd name="connsiteX27" fmla="*/ 898055 w 4097252"/>
              <a:gd name="connsiteY27" fmla="*/ 249914 h 1264117"/>
              <a:gd name="connsiteX28" fmla="*/ 784665 w 4097252"/>
              <a:gd name="connsiteY28" fmla="*/ 151646 h 1264117"/>
              <a:gd name="connsiteX29" fmla="*/ 467171 w 4097252"/>
              <a:gd name="connsiteY29" fmla="*/ 121410 h 1264117"/>
              <a:gd name="connsiteX30" fmla="*/ 225271 w 4097252"/>
              <a:gd name="connsiteY30" fmla="*/ 159205 h 1264117"/>
              <a:gd name="connsiteX31" fmla="*/ 74084 w 4097252"/>
              <a:gd name="connsiteY31" fmla="*/ 325506 h 1264117"/>
              <a:gd name="connsiteX32" fmla="*/ 0 w 4097252"/>
              <a:gd name="connsiteY32" fmla="*/ 635429 h 1264117"/>
              <a:gd name="connsiteX33" fmla="*/ 28728 w 4097252"/>
              <a:gd name="connsiteY33" fmla="*/ 945352 h 1264117"/>
              <a:gd name="connsiteX34" fmla="*/ 202594 w 4097252"/>
              <a:gd name="connsiteY34" fmla="*/ 1141889 h 1264117"/>
              <a:gd name="connsiteX35" fmla="*/ 309934 w 4097252"/>
              <a:gd name="connsiteY35" fmla="*/ 1202363 h 1264117"/>
              <a:gd name="connsiteX36" fmla="*/ 565443 w 4097252"/>
              <a:gd name="connsiteY36" fmla="*/ 1247716 h 1264117"/>
              <a:gd name="connsiteX0" fmla="*/ 565443 w 4090333"/>
              <a:gd name="connsiteY0" fmla="*/ 1247716 h 1264117"/>
              <a:gd name="connsiteX1" fmla="*/ 928294 w 4090333"/>
              <a:gd name="connsiteY1" fmla="*/ 1081417 h 1264117"/>
              <a:gd name="connsiteX2" fmla="*/ 1064361 w 4090333"/>
              <a:gd name="connsiteY2" fmla="*/ 854643 h 1264117"/>
              <a:gd name="connsiteX3" fmla="*/ 1253345 w 4090333"/>
              <a:gd name="connsiteY3" fmla="*/ 748815 h 1264117"/>
              <a:gd name="connsiteX4" fmla="*/ 1563280 w 4090333"/>
              <a:gd name="connsiteY4" fmla="*/ 718579 h 1264117"/>
              <a:gd name="connsiteX5" fmla="*/ 1759823 w 4090333"/>
              <a:gd name="connsiteY5" fmla="*/ 711020 h 1264117"/>
              <a:gd name="connsiteX6" fmla="*/ 1965436 w 4090333"/>
              <a:gd name="connsiteY6" fmla="*/ 809288 h 1264117"/>
              <a:gd name="connsiteX7" fmla="*/ 2099995 w 4090333"/>
              <a:gd name="connsiteY7" fmla="*/ 1066298 h 1264117"/>
              <a:gd name="connsiteX8" fmla="*/ 2281419 w 4090333"/>
              <a:gd name="connsiteY8" fmla="*/ 1225039 h 1264117"/>
              <a:gd name="connsiteX9" fmla="*/ 2538437 w 4090333"/>
              <a:gd name="connsiteY9" fmla="*/ 1262834 h 1264117"/>
              <a:gd name="connsiteX10" fmla="*/ 2871050 w 4090333"/>
              <a:gd name="connsiteY10" fmla="*/ 1255276 h 1264117"/>
              <a:gd name="connsiteX11" fmla="*/ 3317053 w 4090333"/>
              <a:gd name="connsiteY11" fmla="*/ 1255276 h 1264117"/>
              <a:gd name="connsiteX12" fmla="*/ 3823530 w 4090333"/>
              <a:gd name="connsiteY12" fmla="*/ 1187244 h 1264117"/>
              <a:gd name="connsiteX13" fmla="*/ 4088108 w 4090333"/>
              <a:gd name="connsiteY13" fmla="*/ 816847 h 1264117"/>
              <a:gd name="connsiteX14" fmla="*/ 3936921 w 4090333"/>
              <a:gd name="connsiteY14" fmla="*/ 295269 h 1264117"/>
              <a:gd name="connsiteX15" fmla="*/ 3702580 w 4090333"/>
              <a:gd name="connsiteY15" fmla="*/ 83614 h 1264117"/>
              <a:gd name="connsiteX16" fmla="*/ 3407765 w 4090333"/>
              <a:gd name="connsiteY16" fmla="*/ 30700 h 1264117"/>
              <a:gd name="connsiteX17" fmla="*/ 2954203 w 4090333"/>
              <a:gd name="connsiteY17" fmla="*/ 464 h 1264117"/>
              <a:gd name="connsiteX18" fmla="*/ 2402370 w 4090333"/>
              <a:gd name="connsiteY18" fmla="*/ 53377 h 1264117"/>
              <a:gd name="connsiteX19" fmla="*/ 2168029 w 4090333"/>
              <a:gd name="connsiteY19" fmla="*/ 121410 h 1264117"/>
              <a:gd name="connsiteX20" fmla="*/ 2084876 w 4090333"/>
              <a:gd name="connsiteY20" fmla="*/ 219678 h 1264117"/>
              <a:gd name="connsiteX21" fmla="*/ 1880773 w 4090333"/>
              <a:gd name="connsiteY21" fmla="*/ 408656 h 1264117"/>
              <a:gd name="connsiteX22" fmla="*/ 1684230 w 4090333"/>
              <a:gd name="connsiteY22" fmla="*/ 484246 h 1264117"/>
              <a:gd name="connsiteX23" fmla="*/ 1526993 w 4090333"/>
              <a:gd name="connsiteY23" fmla="*/ 491807 h 1264117"/>
              <a:gd name="connsiteX24" fmla="*/ 1381855 w 4090333"/>
              <a:gd name="connsiteY24" fmla="*/ 491806 h 1264117"/>
              <a:gd name="connsiteX25" fmla="*/ 1155074 w 4090333"/>
              <a:gd name="connsiteY25" fmla="*/ 506924 h 1264117"/>
              <a:gd name="connsiteX26" fmla="*/ 1034124 w 4090333"/>
              <a:gd name="connsiteY26" fmla="*/ 416214 h 1264117"/>
              <a:gd name="connsiteX27" fmla="*/ 898055 w 4090333"/>
              <a:gd name="connsiteY27" fmla="*/ 249914 h 1264117"/>
              <a:gd name="connsiteX28" fmla="*/ 784665 w 4090333"/>
              <a:gd name="connsiteY28" fmla="*/ 151646 h 1264117"/>
              <a:gd name="connsiteX29" fmla="*/ 467171 w 4090333"/>
              <a:gd name="connsiteY29" fmla="*/ 121410 h 1264117"/>
              <a:gd name="connsiteX30" fmla="*/ 225271 w 4090333"/>
              <a:gd name="connsiteY30" fmla="*/ 159205 h 1264117"/>
              <a:gd name="connsiteX31" fmla="*/ 74084 w 4090333"/>
              <a:gd name="connsiteY31" fmla="*/ 325506 h 1264117"/>
              <a:gd name="connsiteX32" fmla="*/ 0 w 4090333"/>
              <a:gd name="connsiteY32" fmla="*/ 635429 h 1264117"/>
              <a:gd name="connsiteX33" fmla="*/ 28728 w 4090333"/>
              <a:gd name="connsiteY33" fmla="*/ 945352 h 1264117"/>
              <a:gd name="connsiteX34" fmla="*/ 202594 w 4090333"/>
              <a:gd name="connsiteY34" fmla="*/ 1141889 h 1264117"/>
              <a:gd name="connsiteX35" fmla="*/ 309934 w 4090333"/>
              <a:gd name="connsiteY35" fmla="*/ 1202363 h 1264117"/>
              <a:gd name="connsiteX36" fmla="*/ 565443 w 4090333"/>
              <a:gd name="connsiteY36" fmla="*/ 1247716 h 1264117"/>
              <a:gd name="connsiteX0" fmla="*/ 565443 w 4045972"/>
              <a:gd name="connsiteY0" fmla="*/ 1247716 h 1264117"/>
              <a:gd name="connsiteX1" fmla="*/ 928294 w 4045972"/>
              <a:gd name="connsiteY1" fmla="*/ 1081417 h 1264117"/>
              <a:gd name="connsiteX2" fmla="*/ 1064361 w 4045972"/>
              <a:gd name="connsiteY2" fmla="*/ 854643 h 1264117"/>
              <a:gd name="connsiteX3" fmla="*/ 1253345 w 4045972"/>
              <a:gd name="connsiteY3" fmla="*/ 748815 h 1264117"/>
              <a:gd name="connsiteX4" fmla="*/ 1563280 w 4045972"/>
              <a:gd name="connsiteY4" fmla="*/ 718579 h 1264117"/>
              <a:gd name="connsiteX5" fmla="*/ 1759823 w 4045972"/>
              <a:gd name="connsiteY5" fmla="*/ 711020 h 1264117"/>
              <a:gd name="connsiteX6" fmla="*/ 1965436 w 4045972"/>
              <a:gd name="connsiteY6" fmla="*/ 809288 h 1264117"/>
              <a:gd name="connsiteX7" fmla="*/ 2099995 w 4045972"/>
              <a:gd name="connsiteY7" fmla="*/ 1066298 h 1264117"/>
              <a:gd name="connsiteX8" fmla="*/ 2281419 w 4045972"/>
              <a:gd name="connsiteY8" fmla="*/ 1225039 h 1264117"/>
              <a:gd name="connsiteX9" fmla="*/ 2538437 w 4045972"/>
              <a:gd name="connsiteY9" fmla="*/ 1262834 h 1264117"/>
              <a:gd name="connsiteX10" fmla="*/ 2871050 w 4045972"/>
              <a:gd name="connsiteY10" fmla="*/ 1255276 h 1264117"/>
              <a:gd name="connsiteX11" fmla="*/ 3317053 w 4045972"/>
              <a:gd name="connsiteY11" fmla="*/ 1255276 h 1264117"/>
              <a:gd name="connsiteX12" fmla="*/ 3823530 w 4045972"/>
              <a:gd name="connsiteY12" fmla="*/ 1187244 h 1264117"/>
              <a:gd name="connsiteX13" fmla="*/ 4042752 w 4045972"/>
              <a:gd name="connsiteY13" fmla="*/ 816847 h 1264117"/>
              <a:gd name="connsiteX14" fmla="*/ 3936921 w 4045972"/>
              <a:gd name="connsiteY14" fmla="*/ 295269 h 1264117"/>
              <a:gd name="connsiteX15" fmla="*/ 3702580 w 4045972"/>
              <a:gd name="connsiteY15" fmla="*/ 83614 h 1264117"/>
              <a:gd name="connsiteX16" fmla="*/ 3407765 w 4045972"/>
              <a:gd name="connsiteY16" fmla="*/ 30700 h 1264117"/>
              <a:gd name="connsiteX17" fmla="*/ 2954203 w 4045972"/>
              <a:gd name="connsiteY17" fmla="*/ 464 h 1264117"/>
              <a:gd name="connsiteX18" fmla="*/ 2402370 w 4045972"/>
              <a:gd name="connsiteY18" fmla="*/ 53377 h 1264117"/>
              <a:gd name="connsiteX19" fmla="*/ 2168029 w 4045972"/>
              <a:gd name="connsiteY19" fmla="*/ 121410 h 1264117"/>
              <a:gd name="connsiteX20" fmla="*/ 2084876 w 4045972"/>
              <a:gd name="connsiteY20" fmla="*/ 219678 h 1264117"/>
              <a:gd name="connsiteX21" fmla="*/ 1880773 w 4045972"/>
              <a:gd name="connsiteY21" fmla="*/ 408656 h 1264117"/>
              <a:gd name="connsiteX22" fmla="*/ 1684230 w 4045972"/>
              <a:gd name="connsiteY22" fmla="*/ 484246 h 1264117"/>
              <a:gd name="connsiteX23" fmla="*/ 1526993 w 4045972"/>
              <a:gd name="connsiteY23" fmla="*/ 491807 h 1264117"/>
              <a:gd name="connsiteX24" fmla="*/ 1381855 w 4045972"/>
              <a:gd name="connsiteY24" fmla="*/ 491806 h 1264117"/>
              <a:gd name="connsiteX25" fmla="*/ 1155074 w 4045972"/>
              <a:gd name="connsiteY25" fmla="*/ 506924 h 1264117"/>
              <a:gd name="connsiteX26" fmla="*/ 1034124 w 4045972"/>
              <a:gd name="connsiteY26" fmla="*/ 416214 h 1264117"/>
              <a:gd name="connsiteX27" fmla="*/ 898055 w 4045972"/>
              <a:gd name="connsiteY27" fmla="*/ 249914 h 1264117"/>
              <a:gd name="connsiteX28" fmla="*/ 784665 w 4045972"/>
              <a:gd name="connsiteY28" fmla="*/ 151646 h 1264117"/>
              <a:gd name="connsiteX29" fmla="*/ 467171 w 4045972"/>
              <a:gd name="connsiteY29" fmla="*/ 121410 h 1264117"/>
              <a:gd name="connsiteX30" fmla="*/ 225271 w 4045972"/>
              <a:gd name="connsiteY30" fmla="*/ 159205 h 1264117"/>
              <a:gd name="connsiteX31" fmla="*/ 74084 w 4045972"/>
              <a:gd name="connsiteY31" fmla="*/ 325506 h 1264117"/>
              <a:gd name="connsiteX32" fmla="*/ 0 w 4045972"/>
              <a:gd name="connsiteY32" fmla="*/ 635429 h 1264117"/>
              <a:gd name="connsiteX33" fmla="*/ 28728 w 4045972"/>
              <a:gd name="connsiteY33" fmla="*/ 945352 h 1264117"/>
              <a:gd name="connsiteX34" fmla="*/ 202594 w 4045972"/>
              <a:gd name="connsiteY34" fmla="*/ 1141889 h 1264117"/>
              <a:gd name="connsiteX35" fmla="*/ 309934 w 4045972"/>
              <a:gd name="connsiteY35" fmla="*/ 1202363 h 1264117"/>
              <a:gd name="connsiteX36" fmla="*/ 565443 w 4045972"/>
              <a:gd name="connsiteY36" fmla="*/ 1247716 h 1264117"/>
              <a:gd name="connsiteX0" fmla="*/ 565443 w 4045308"/>
              <a:gd name="connsiteY0" fmla="*/ 1247716 h 1264117"/>
              <a:gd name="connsiteX1" fmla="*/ 928294 w 4045308"/>
              <a:gd name="connsiteY1" fmla="*/ 1081417 h 1264117"/>
              <a:gd name="connsiteX2" fmla="*/ 1064361 w 4045308"/>
              <a:gd name="connsiteY2" fmla="*/ 854643 h 1264117"/>
              <a:gd name="connsiteX3" fmla="*/ 1253345 w 4045308"/>
              <a:gd name="connsiteY3" fmla="*/ 748815 h 1264117"/>
              <a:gd name="connsiteX4" fmla="*/ 1563280 w 4045308"/>
              <a:gd name="connsiteY4" fmla="*/ 718579 h 1264117"/>
              <a:gd name="connsiteX5" fmla="*/ 1759823 w 4045308"/>
              <a:gd name="connsiteY5" fmla="*/ 711020 h 1264117"/>
              <a:gd name="connsiteX6" fmla="*/ 1965436 w 4045308"/>
              <a:gd name="connsiteY6" fmla="*/ 809288 h 1264117"/>
              <a:gd name="connsiteX7" fmla="*/ 2099995 w 4045308"/>
              <a:gd name="connsiteY7" fmla="*/ 1066298 h 1264117"/>
              <a:gd name="connsiteX8" fmla="*/ 2281419 w 4045308"/>
              <a:gd name="connsiteY8" fmla="*/ 1225039 h 1264117"/>
              <a:gd name="connsiteX9" fmla="*/ 2538437 w 4045308"/>
              <a:gd name="connsiteY9" fmla="*/ 1262834 h 1264117"/>
              <a:gd name="connsiteX10" fmla="*/ 2871050 w 4045308"/>
              <a:gd name="connsiteY10" fmla="*/ 1255276 h 1264117"/>
              <a:gd name="connsiteX11" fmla="*/ 3317053 w 4045308"/>
              <a:gd name="connsiteY11" fmla="*/ 1255276 h 1264117"/>
              <a:gd name="connsiteX12" fmla="*/ 3838649 w 4045308"/>
              <a:gd name="connsiteY12" fmla="*/ 1179685 h 1264117"/>
              <a:gd name="connsiteX13" fmla="*/ 4042752 w 4045308"/>
              <a:gd name="connsiteY13" fmla="*/ 816847 h 1264117"/>
              <a:gd name="connsiteX14" fmla="*/ 3936921 w 4045308"/>
              <a:gd name="connsiteY14" fmla="*/ 295269 h 1264117"/>
              <a:gd name="connsiteX15" fmla="*/ 3702580 w 4045308"/>
              <a:gd name="connsiteY15" fmla="*/ 83614 h 1264117"/>
              <a:gd name="connsiteX16" fmla="*/ 3407765 w 4045308"/>
              <a:gd name="connsiteY16" fmla="*/ 30700 h 1264117"/>
              <a:gd name="connsiteX17" fmla="*/ 2954203 w 4045308"/>
              <a:gd name="connsiteY17" fmla="*/ 464 h 1264117"/>
              <a:gd name="connsiteX18" fmla="*/ 2402370 w 4045308"/>
              <a:gd name="connsiteY18" fmla="*/ 53377 h 1264117"/>
              <a:gd name="connsiteX19" fmla="*/ 2168029 w 4045308"/>
              <a:gd name="connsiteY19" fmla="*/ 121410 h 1264117"/>
              <a:gd name="connsiteX20" fmla="*/ 2084876 w 4045308"/>
              <a:gd name="connsiteY20" fmla="*/ 219678 h 1264117"/>
              <a:gd name="connsiteX21" fmla="*/ 1880773 w 4045308"/>
              <a:gd name="connsiteY21" fmla="*/ 408656 h 1264117"/>
              <a:gd name="connsiteX22" fmla="*/ 1684230 w 4045308"/>
              <a:gd name="connsiteY22" fmla="*/ 484246 h 1264117"/>
              <a:gd name="connsiteX23" fmla="*/ 1526993 w 4045308"/>
              <a:gd name="connsiteY23" fmla="*/ 491807 h 1264117"/>
              <a:gd name="connsiteX24" fmla="*/ 1381855 w 4045308"/>
              <a:gd name="connsiteY24" fmla="*/ 491806 h 1264117"/>
              <a:gd name="connsiteX25" fmla="*/ 1155074 w 4045308"/>
              <a:gd name="connsiteY25" fmla="*/ 506924 h 1264117"/>
              <a:gd name="connsiteX26" fmla="*/ 1034124 w 4045308"/>
              <a:gd name="connsiteY26" fmla="*/ 416214 h 1264117"/>
              <a:gd name="connsiteX27" fmla="*/ 898055 w 4045308"/>
              <a:gd name="connsiteY27" fmla="*/ 249914 h 1264117"/>
              <a:gd name="connsiteX28" fmla="*/ 784665 w 4045308"/>
              <a:gd name="connsiteY28" fmla="*/ 151646 h 1264117"/>
              <a:gd name="connsiteX29" fmla="*/ 467171 w 4045308"/>
              <a:gd name="connsiteY29" fmla="*/ 121410 h 1264117"/>
              <a:gd name="connsiteX30" fmla="*/ 225271 w 4045308"/>
              <a:gd name="connsiteY30" fmla="*/ 159205 h 1264117"/>
              <a:gd name="connsiteX31" fmla="*/ 74084 w 4045308"/>
              <a:gd name="connsiteY31" fmla="*/ 325506 h 1264117"/>
              <a:gd name="connsiteX32" fmla="*/ 0 w 4045308"/>
              <a:gd name="connsiteY32" fmla="*/ 635429 h 1264117"/>
              <a:gd name="connsiteX33" fmla="*/ 28728 w 4045308"/>
              <a:gd name="connsiteY33" fmla="*/ 945352 h 1264117"/>
              <a:gd name="connsiteX34" fmla="*/ 202594 w 4045308"/>
              <a:gd name="connsiteY34" fmla="*/ 1141889 h 1264117"/>
              <a:gd name="connsiteX35" fmla="*/ 309934 w 4045308"/>
              <a:gd name="connsiteY35" fmla="*/ 1202363 h 1264117"/>
              <a:gd name="connsiteX36" fmla="*/ 565443 w 4045308"/>
              <a:gd name="connsiteY36" fmla="*/ 1247716 h 1264117"/>
              <a:gd name="connsiteX0" fmla="*/ 565443 w 4045308"/>
              <a:gd name="connsiteY0" fmla="*/ 1247716 h 1293127"/>
              <a:gd name="connsiteX1" fmla="*/ 928294 w 4045308"/>
              <a:gd name="connsiteY1" fmla="*/ 1081417 h 1293127"/>
              <a:gd name="connsiteX2" fmla="*/ 1064361 w 4045308"/>
              <a:gd name="connsiteY2" fmla="*/ 854643 h 1293127"/>
              <a:gd name="connsiteX3" fmla="*/ 1253345 w 4045308"/>
              <a:gd name="connsiteY3" fmla="*/ 748815 h 1293127"/>
              <a:gd name="connsiteX4" fmla="*/ 1563280 w 4045308"/>
              <a:gd name="connsiteY4" fmla="*/ 718579 h 1293127"/>
              <a:gd name="connsiteX5" fmla="*/ 1759823 w 4045308"/>
              <a:gd name="connsiteY5" fmla="*/ 711020 h 1293127"/>
              <a:gd name="connsiteX6" fmla="*/ 1965436 w 4045308"/>
              <a:gd name="connsiteY6" fmla="*/ 809288 h 1293127"/>
              <a:gd name="connsiteX7" fmla="*/ 2099995 w 4045308"/>
              <a:gd name="connsiteY7" fmla="*/ 1066298 h 1293127"/>
              <a:gd name="connsiteX8" fmla="*/ 2281419 w 4045308"/>
              <a:gd name="connsiteY8" fmla="*/ 1225039 h 1293127"/>
              <a:gd name="connsiteX9" fmla="*/ 2538437 w 4045308"/>
              <a:gd name="connsiteY9" fmla="*/ 1262834 h 1293127"/>
              <a:gd name="connsiteX10" fmla="*/ 2961762 w 4045308"/>
              <a:gd name="connsiteY10" fmla="*/ 1293071 h 1293127"/>
              <a:gd name="connsiteX11" fmla="*/ 3317053 w 4045308"/>
              <a:gd name="connsiteY11" fmla="*/ 1255276 h 1293127"/>
              <a:gd name="connsiteX12" fmla="*/ 3838649 w 4045308"/>
              <a:gd name="connsiteY12" fmla="*/ 1179685 h 1293127"/>
              <a:gd name="connsiteX13" fmla="*/ 4042752 w 4045308"/>
              <a:gd name="connsiteY13" fmla="*/ 816847 h 1293127"/>
              <a:gd name="connsiteX14" fmla="*/ 3936921 w 4045308"/>
              <a:gd name="connsiteY14" fmla="*/ 295269 h 1293127"/>
              <a:gd name="connsiteX15" fmla="*/ 3702580 w 4045308"/>
              <a:gd name="connsiteY15" fmla="*/ 83614 h 1293127"/>
              <a:gd name="connsiteX16" fmla="*/ 3407765 w 4045308"/>
              <a:gd name="connsiteY16" fmla="*/ 30700 h 1293127"/>
              <a:gd name="connsiteX17" fmla="*/ 2954203 w 4045308"/>
              <a:gd name="connsiteY17" fmla="*/ 464 h 1293127"/>
              <a:gd name="connsiteX18" fmla="*/ 2402370 w 4045308"/>
              <a:gd name="connsiteY18" fmla="*/ 53377 h 1293127"/>
              <a:gd name="connsiteX19" fmla="*/ 2168029 w 4045308"/>
              <a:gd name="connsiteY19" fmla="*/ 121410 h 1293127"/>
              <a:gd name="connsiteX20" fmla="*/ 2084876 w 4045308"/>
              <a:gd name="connsiteY20" fmla="*/ 219678 h 1293127"/>
              <a:gd name="connsiteX21" fmla="*/ 1880773 w 4045308"/>
              <a:gd name="connsiteY21" fmla="*/ 408656 h 1293127"/>
              <a:gd name="connsiteX22" fmla="*/ 1684230 w 4045308"/>
              <a:gd name="connsiteY22" fmla="*/ 484246 h 1293127"/>
              <a:gd name="connsiteX23" fmla="*/ 1526993 w 4045308"/>
              <a:gd name="connsiteY23" fmla="*/ 491807 h 1293127"/>
              <a:gd name="connsiteX24" fmla="*/ 1381855 w 4045308"/>
              <a:gd name="connsiteY24" fmla="*/ 491806 h 1293127"/>
              <a:gd name="connsiteX25" fmla="*/ 1155074 w 4045308"/>
              <a:gd name="connsiteY25" fmla="*/ 506924 h 1293127"/>
              <a:gd name="connsiteX26" fmla="*/ 1034124 w 4045308"/>
              <a:gd name="connsiteY26" fmla="*/ 416214 h 1293127"/>
              <a:gd name="connsiteX27" fmla="*/ 898055 w 4045308"/>
              <a:gd name="connsiteY27" fmla="*/ 249914 h 1293127"/>
              <a:gd name="connsiteX28" fmla="*/ 784665 w 4045308"/>
              <a:gd name="connsiteY28" fmla="*/ 151646 h 1293127"/>
              <a:gd name="connsiteX29" fmla="*/ 467171 w 4045308"/>
              <a:gd name="connsiteY29" fmla="*/ 121410 h 1293127"/>
              <a:gd name="connsiteX30" fmla="*/ 225271 w 4045308"/>
              <a:gd name="connsiteY30" fmla="*/ 159205 h 1293127"/>
              <a:gd name="connsiteX31" fmla="*/ 74084 w 4045308"/>
              <a:gd name="connsiteY31" fmla="*/ 325506 h 1293127"/>
              <a:gd name="connsiteX32" fmla="*/ 0 w 4045308"/>
              <a:gd name="connsiteY32" fmla="*/ 635429 h 1293127"/>
              <a:gd name="connsiteX33" fmla="*/ 28728 w 4045308"/>
              <a:gd name="connsiteY33" fmla="*/ 945352 h 1293127"/>
              <a:gd name="connsiteX34" fmla="*/ 202594 w 4045308"/>
              <a:gd name="connsiteY34" fmla="*/ 1141889 h 1293127"/>
              <a:gd name="connsiteX35" fmla="*/ 309934 w 4045308"/>
              <a:gd name="connsiteY35" fmla="*/ 1202363 h 1293127"/>
              <a:gd name="connsiteX36" fmla="*/ 565443 w 4045308"/>
              <a:gd name="connsiteY36" fmla="*/ 1247716 h 1293127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491806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228504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270"/>
              <a:gd name="connsiteY0" fmla="*/ 1247800 h 1293155"/>
              <a:gd name="connsiteX1" fmla="*/ 928294 w 4045270"/>
              <a:gd name="connsiteY1" fmla="*/ 1081501 h 1293155"/>
              <a:gd name="connsiteX2" fmla="*/ 1064361 w 4045270"/>
              <a:gd name="connsiteY2" fmla="*/ 854727 h 1293155"/>
              <a:gd name="connsiteX3" fmla="*/ 1253345 w 4045270"/>
              <a:gd name="connsiteY3" fmla="*/ 748899 h 1293155"/>
              <a:gd name="connsiteX4" fmla="*/ 1563280 w 4045270"/>
              <a:gd name="connsiteY4" fmla="*/ 718663 h 1293155"/>
              <a:gd name="connsiteX5" fmla="*/ 1790060 w 4045270"/>
              <a:gd name="connsiteY5" fmla="*/ 741341 h 1293155"/>
              <a:gd name="connsiteX6" fmla="*/ 1965436 w 4045270"/>
              <a:gd name="connsiteY6" fmla="*/ 809372 h 1293155"/>
              <a:gd name="connsiteX7" fmla="*/ 2099995 w 4045270"/>
              <a:gd name="connsiteY7" fmla="*/ 1066382 h 1293155"/>
              <a:gd name="connsiteX8" fmla="*/ 2281419 w 4045270"/>
              <a:gd name="connsiteY8" fmla="*/ 1225123 h 1293155"/>
              <a:gd name="connsiteX9" fmla="*/ 2538437 w 4045270"/>
              <a:gd name="connsiteY9" fmla="*/ 1262918 h 1293155"/>
              <a:gd name="connsiteX10" fmla="*/ 2961762 w 4045270"/>
              <a:gd name="connsiteY10" fmla="*/ 1293155 h 1293155"/>
              <a:gd name="connsiteX11" fmla="*/ 3415325 w 4045270"/>
              <a:gd name="connsiteY11" fmla="*/ 1262919 h 1293155"/>
              <a:gd name="connsiteX12" fmla="*/ 3838649 w 4045270"/>
              <a:gd name="connsiteY12" fmla="*/ 1179769 h 1293155"/>
              <a:gd name="connsiteX13" fmla="*/ 4042752 w 4045270"/>
              <a:gd name="connsiteY13" fmla="*/ 816931 h 1293155"/>
              <a:gd name="connsiteX14" fmla="*/ 3936921 w 4045270"/>
              <a:gd name="connsiteY14" fmla="*/ 295353 h 1293155"/>
              <a:gd name="connsiteX15" fmla="*/ 3710140 w 4045270"/>
              <a:gd name="connsiteY15" fmla="*/ 106376 h 1293155"/>
              <a:gd name="connsiteX16" fmla="*/ 3407765 w 4045270"/>
              <a:gd name="connsiteY16" fmla="*/ 30784 h 1293155"/>
              <a:gd name="connsiteX17" fmla="*/ 2954203 w 4045270"/>
              <a:gd name="connsiteY17" fmla="*/ 548 h 1293155"/>
              <a:gd name="connsiteX18" fmla="*/ 2402370 w 4045270"/>
              <a:gd name="connsiteY18" fmla="*/ 53461 h 1293155"/>
              <a:gd name="connsiteX19" fmla="*/ 2228504 w 4045270"/>
              <a:gd name="connsiteY19" fmla="*/ 121494 h 1293155"/>
              <a:gd name="connsiteX20" fmla="*/ 2084876 w 4045270"/>
              <a:gd name="connsiteY20" fmla="*/ 219762 h 1293155"/>
              <a:gd name="connsiteX21" fmla="*/ 1880773 w 4045270"/>
              <a:gd name="connsiteY21" fmla="*/ 408740 h 1293155"/>
              <a:gd name="connsiteX22" fmla="*/ 1729586 w 4045270"/>
              <a:gd name="connsiteY22" fmla="*/ 491889 h 1293155"/>
              <a:gd name="connsiteX23" fmla="*/ 1549671 w 4045270"/>
              <a:gd name="connsiteY23" fmla="*/ 514569 h 1293155"/>
              <a:gd name="connsiteX24" fmla="*/ 1381855 w 4045270"/>
              <a:gd name="connsiteY24" fmla="*/ 514568 h 1293155"/>
              <a:gd name="connsiteX25" fmla="*/ 1155074 w 4045270"/>
              <a:gd name="connsiteY25" fmla="*/ 507008 h 1293155"/>
              <a:gd name="connsiteX26" fmla="*/ 1034124 w 4045270"/>
              <a:gd name="connsiteY26" fmla="*/ 416298 h 1293155"/>
              <a:gd name="connsiteX27" fmla="*/ 898055 w 4045270"/>
              <a:gd name="connsiteY27" fmla="*/ 249998 h 1293155"/>
              <a:gd name="connsiteX28" fmla="*/ 784665 w 4045270"/>
              <a:gd name="connsiteY28" fmla="*/ 151730 h 1293155"/>
              <a:gd name="connsiteX29" fmla="*/ 467171 w 4045270"/>
              <a:gd name="connsiteY29" fmla="*/ 121494 h 1293155"/>
              <a:gd name="connsiteX30" fmla="*/ 225271 w 4045270"/>
              <a:gd name="connsiteY30" fmla="*/ 159289 h 1293155"/>
              <a:gd name="connsiteX31" fmla="*/ 74084 w 4045270"/>
              <a:gd name="connsiteY31" fmla="*/ 325590 h 1293155"/>
              <a:gd name="connsiteX32" fmla="*/ 0 w 4045270"/>
              <a:gd name="connsiteY32" fmla="*/ 635513 h 1293155"/>
              <a:gd name="connsiteX33" fmla="*/ 28728 w 4045270"/>
              <a:gd name="connsiteY33" fmla="*/ 945436 h 1293155"/>
              <a:gd name="connsiteX34" fmla="*/ 202594 w 4045270"/>
              <a:gd name="connsiteY34" fmla="*/ 1141973 h 1293155"/>
              <a:gd name="connsiteX35" fmla="*/ 309934 w 4045270"/>
              <a:gd name="connsiteY35" fmla="*/ 1202447 h 1293155"/>
              <a:gd name="connsiteX36" fmla="*/ 565443 w 4045270"/>
              <a:gd name="connsiteY36" fmla="*/ 1247800 h 1293155"/>
              <a:gd name="connsiteX0" fmla="*/ 565443 w 4002000"/>
              <a:gd name="connsiteY0" fmla="*/ 1247800 h 1293155"/>
              <a:gd name="connsiteX1" fmla="*/ 928294 w 4002000"/>
              <a:gd name="connsiteY1" fmla="*/ 1081501 h 1293155"/>
              <a:gd name="connsiteX2" fmla="*/ 1064361 w 4002000"/>
              <a:gd name="connsiteY2" fmla="*/ 854727 h 1293155"/>
              <a:gd name="connsiteX3" fmla="*/ 1253345 w 4002000"/>
              <a:gd name="connsiteY3" fmla="*/ 748899 h 1293155"/>
              <a:gd name="connsiteX4" fmla="*/ 1563280 w 4002000"/>
              <a:gd name="connsiteY4" fmla="*/ 718663 h 1293155"/>
              <a:gd name="connsiteX5" fmla="*/ 1790060 w 4002000"/>
              <a:gd name="connsiteY5" fmla="*/ 741341 h 1293155"/>
              <a:gd name="connsiteX6" fmla="*/ 1965436 w 4002000"/>
              <a:gd name="connsiteY6" fmla="*/ 809372 h 1293155"/>
              <a:gd name="connsiteX7" fmla="*/ 2099995 w 4002000"/>
              <a:gd name="connsiteY7" fmla="*/ 1066382 h 1293155"/>
              <a:gd name="connsiteX8" fmla="*/ 2281419 w 4002000"/>
              <a:gd name="connsiteY8" fmla="*/ 1225123 h 1293155"/>
              <a:gd name="connsiteX9" fmla="*/ 2538437 w 4002000"/>
              <a:gd name="connsiteY9" fmla="*/ 1262918 h 1293155"/>
              <a:gd name="connsiteX10" fmla="*/ 2961762 w 4002000"/>
              <a:gd name="connsiteY10" fmla="*/ 1293155 h 1293155"/>
              <a:gd name="connsiteX11" fmla="*/ 3415325 w 4002000"/>
              <a:gd name="connsiteY11" fmla="*/ 1262919 h 1293155"/>
              <a:gd name="connsiteX12" fmla="*/ 3838649 w 4002000"/>
              <a:gd name="connsiteY12" fmla="*/ 1179769 h 1293155"/>
              <a:gd name="connsiteX13" fmla="*/ 3997395 w 4002000"/>
              <a:gd name="connsiteY13" fmla="*/ 801812 h 1293155"/>
              <a:gd name="connsiteX14" fmla="*/ 3936921 w 4002000"/>
              <a:gd name="connsiteY14" fmla="*/ 295353 h 1293155"/>
              <a:gd name="connsiteX15" fmla="*/ 3710140 w 4002000"/>
              <a:gd name="connsiteY15" fmla="*/ 106376 h 1293155"/>
              <a:gd name="connsiteX16" fmla="*/ 3407765 w 4002000"/>
              <a:gd name="connsiteY16" fmla="*/ 30784 h 1293155"/>
              <a:gd name="connsiteX17" fmla="*/ 2954203 w 4002000"/>
              <a:gd name="connsiteY17" fmla="*/ 548 h 1293155"/>
              <a:gd name="connsiteX18" fmla="*/ 2402370 w 4002000"/>
              <a:gd name="connsiteY18" fmla="*/ 53461 h 1293155"/>
              <a:gd name="connsiteX19" fmla="*/ 2228504 w 4002000"/>
              <a:gd name="connsiteY19" fmla="*/ 121494 h 1293155"/>
              <a:gd name="connsiteX20" fmla="*/ 2084876 w 4002000"/>
              <a:gd name="connsiteY20" fmla="*/ 219762 h 1293155"/>
              <a:gd name="connsiteX21" fmla="*/ 1880773 w 4002000"/>
              <a:gd name="connsiteY21" fmla="*/ 408740 h 1293155"/>
              <a:gd name="connsiteX22" fmla="*/ 1729586 w 4002000"/>
              <a:gd name="connsiteY22" fmla="*/ 491889 h 1293155"/>
              <a:gd name="connsiteX23" fmla="*/ 1549671 w 4002000"/>
              <a:gd name="connsiteY23" fmla="*/ 514569 h 1293155"/>
              <a:gd name="connsiteX24" fmla="*/ 1381855 w 4002000"/>
              <a:gd name="connsiteY24" fmla="*/ 514568 h 1293155"/>
              <a:gd name="connsiteX25" fmla="*/ 1155074 w 4002000"/>
              <a:gd name="connsiteY25" fmla="*/ 507008 h 1293155"/>
              <a:gd name="connsiteX26" fmla="*/ 1034124 w 4002000"/>
              <a:gd name="connsiteY26" fmla="*/ 416298 h 1293155"/>
              <a:gd name="connsiteX27" fmla="*/ 898055 w 4002000"/>
              <a:gd name="connsiteY27" fmla="*/ 249998 h 1293155"/>
              <a:gd name="connsiteX28" fmla="*/ 784665 w 4002000"/>
              <a:gd name="connsiteY28" fmla="*/ 151730 h 1293155"/>
              <a:gd name="connsiteX29" fmla="*/ 467171 w 4002000"/>
              <a:gd name="connsiteY29" fmla="*/ 121494 h 1293155"/>
              <a:gd name="connsiteX30" fmla="*/ 225271 w 4002000"/>
              <a:gd name="connsiteY30" fmla="*/ 159289 h 1293155"/>
              <a:gd name="connsiteX31" fmla="*/ 74084 w 4002000"/>
              <a:gd name="connsiteY31" fmla="*/ 325590 h 1293155"/>
              <a:gd name="connsiteX32" fmla="*/ 0 w 4002000"/>
              <a:gd name="connsiteY32" fmla="*/ 635513 h 1293155"/>
              <a:gd name="connsiteX33" fmla="*/ 28728 w 4002000"/>
              <a:gd name="connsiteY33" fmla="*/ 945436 h 1293155"/>
              <a:gd name="connsiteX34" fmla="*/ 202594 w 4002000"/>
              <a:gd name="connsiteY34" fmla="*/ 1141973 h 1293155"/>
              <a:gd name="connsiteX35" fmla="*/ 309934 w 4002000"/>
              <a:gd name="connsiteY35" fmla="*/ 1202447 h 1293155"/>
              <a:gd name="connsiteX36" fmla="*/ 565443 w 4002000"/>
              <a:gd name="connsiteY36" fmla="*/ 1247800 h 1293155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565443 w 4002000"/>
              <a:gd name="connsiteY36" fmla="*/ 1247800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517971 w 4002000"/>
              <a:gd name="connsiteY29" fmla="*/ 1087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89203 w 4017119"/>
              <a:gd name="connsiteY31" fmla="*/ 325590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21169 w 4017119"/>
              <a:gd name="connsiteY33" fmla="*/ 975672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708782 w 4026805"/>
              <a:gd name="connsiteY0" fmla="*/ 1230866 h 1302789"/>
              <a:gd name="connsiteX1" fmla="*/ 953099 w 4026805"/>
              <a:gd name="connsiteY1" fmla="*/ 1081501 h 1302789"/>
              <a:gd name="connsiteX2" fmla="*/ 1089166 w 4026805"/>
              <a:gd name="connsiteY2" fmla="*/ 854727 h 1302789"/>
              <a:gd name="connsiteX3" fmla="*/ 1278150 w 4026805"/>
              <a:gd name="connsiteY3" fmla="*/ 748899 h 1302789"/>
              <a:gd name="connsiteX4" fmla="*/ 1588085 w 4026805"/>
              <a:gd name="connsiteY4" fmla="*/ 718663 h 1302789"/>
              <a:gd name="connsiteX5" fmla="*/ 1814865 w 4026805"/>
              <a:gd name="connsiteY5" fmla="*/ 741341 h 1302789"/>
              <a:gd name="connsiteX6" fmla="*/ 1990241 w 4026805"/>
              <a:gd name="connsiteY6" fmla="*/ 809372 h 1302789"/>
              <a:gd name="connsiteX7" fmla="*/ 2124800 w 4026805"/>
              <a:gd name="connsiteY7" fmla="*/ 1066382 h 1302789"/>
              <a:gd name="connsiteX8" fmla="*/ 2306224 w 4026805"/>
              <a:gd name="connsiteY8" fmla="*/ 1225123 h 1302789"/>
              <a:gd name="connsiteX9" fmla="*/ 2563242 w 4026805"/>
              <a:gd name="connsiteY9" fmla="*/ 1262918 h 1302789"/>
              <a:gd name="connsiteX10" fmla="*/ 2986567 w 4026805"/>
              <a:gd name="connsiteY10" fmla="*/ 1293155 h 1302789"/>
              <a:gd name="connsiteX11" fmla="*/ 3485486 w 4026805"/>
              <a:gd name="connsiteY11" fmla="*/ 1293155 h 1302789"/>
              <a:gd name="connsiteX12" fmla="*/ 3863454 w 4026805"/>
              <a:gd name="connsiteY12" fmla="*/ 1179769 h 1302789"/>
              <a:gd name="connsiteX13" fmla="*/ 4022200 w 4026805"/>
              <a:gd name="connsiteY13" fmla="*/ 801812 h 1302789"/>
              <a:gd name="connsiteX14" fmla="*/ 3961726 w 4026805"/>
              <a:gd name="connsiteY14" fmla="*/ 295353 h 1302789"/>
              <a:gd name="connsiteX15" fmla="*/ 3734945 w 4026805"/>
              <a:gd name="connsiteY15" fmla="*/ 106376 h 1302789"/>
              <a:gd name="connsiteX16" fmla="*/ 3432570 w 4026805"/>
              <a:gd name="connsiteY16" fmla="*/ 30784 h 1302789"/>
              <a:gd name="connsiteX17" fmla="*/ 2979008 w 4026805"/>
              <a:gd name="connsiteY17" fmla="*/ 548 h 1302789"/>
              <a:gd name="connsiteX18" fmla="*/ 2427175 w 4026805"/>
              <a:gd name="connsiteY18" fmla="*/ 53461 h 1302789"/>
              <a:gd name="connsiteX19" fmla="*/ 2253309 w 4026805"/>
              <a:gd name="connsiteY19" fmla="*/ 121494 h 1302789"/>
              <a:gd name="connsiteX20" fmla="*/ 2109681 w 4026805"/>
              <a:gd name="connsiteY20" fmla="*/ 219762 h 1302789"/>
              <a:gd name="connsiteX21" fmla="*/ 1905578 w 4026805"/>
              <a:gd name="connsiteY21" fmla="*/ 408740 h 1302789"/>
              <a:gd name="connsiteX22" fmla="*/ 1754391 w 4026805"/>
              <a:gd name="connsiteY22" fmla="*/ 491889 h 1302789"/>
              <a:gd name="connsiteX23" fmla="*/ 1574476 w 4026805"/>
              <a:gd name="connsiteY23" fmla="*/ 514569 h 1302789"/>
              <a:gd name="connsiteX24" fmla="*/ 1406660 w 4026805"/>
              <a:gd name="connsiteY24" fmla="*/ 514568 h 1302789"/>
              <a:gd name="connsiteX25" fmla="*/ 1179879 w 4026805"/>
              <a:gd name="connsiteY25" fmla="*/ 507008 h 1302789"/>
              <a:gd name="connsiteX26" fmla="*/ 1058929 w 4026805"/>
              <a:gd name="connsiteY26" fmla="*/ 416298 h 1302789"/>
              <a:gd name="connsiteX27" fmla="*/ 922860 w 4026805"/>
              <a:gd name="connsiteY27" fmla="*/ 249998 h 1302789"/>
              <a:gd name="connsiteX28" fmla="*/ 809470 w 4026805"/>
              <a:gd name="connsiteY28" fmla="*/ 151730 h 1302789"/>
              <a:gd name="connsiteX29" fmla="*/ 542776 w 4026805"/>
              <a:gd name="connsiteY29" fmla="*/ 108794 h 1302789"/>
              <a:gd name="connsiteX30" fmla="*/ 257635 w 4026805"/>
              <a:gd name="connsiteY30" fmla="*/ 129052 h 1302789"/>
              <a:gd name="connsiteX31" fmla="*/ 76211 w 4026805"/>
              <a:gd name="connsiteY31" fmla="*/ 265117 h 1302789"/>
              <a:gd name="connsiteX32" fmla="*/ 9686 w 4026805"/>
              <a:gd name="connsiteY32" fmla="*/ 590158 h 1302789"/>
              <a:gd name="connsiteX33" fmla="*/ 15737 w 4026805"/>
              <a:gd name="connsiteY33" fmla="*/ 869845 h 1302789"/>
              <a:gd name="connsiteX34" fmla="*/ 227399 w 4026805"/>
              <a:gd name="connsiteY34" fmla="*/ 1141973 h 1302789"/>
              <a:gd name="connsiteX35" fmla="*/ 398239 w 4026805"/>
              <a:gd name="connsiteY35" fmla="*/ 1223613 h 1302789"/>
              <a:gd name="connsiteX36" fmla="*/ 708782 w 4026805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2010792 w 4047356"/>
              <a:gd name="connsiteY6" fmla="*/ 809372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22672 w 4047356"/>
              <a:gd name="connsiteY7" fmla="*/ 1089059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47356" h="1302789">
                <a:moveTo>
                  <a:pt x="729333" y="1230866"/>
                </a:moveTo>
                <a:cubicBezTo>
                  <a:pt x="821810" y="1207181"/>
                  <a:pt x="910253" y="1144191"/>
                  <a:pt x="973650" y="1081501"/>
                </a:cubicBezTo>
                <a:cubicBezTo>
                  <a:pt x="1037047" y="1018811"/>
                  <a:pt x="1055542" y="910161"/>
                  <a:pt x="1109717" y="854727"/>
                </a:cubicBezTo>
                <a:cubicBezTo>
                  <a:pt x="1163892" y="799293"/>
                  <a:pt x="1215548" y="771576"/>
                  <a:pt x="1298701" y="748899"/>
                </a:cubicBezTo>
                <a:cubicBezTo>
                  <a:pt x="1381854" y="726222"/>
                  <a:pt x="1519184" y="719923"/>
                  <a:pt x="1608636" y="718663"/>
                </a:cubicBezTo>
                <a:cubicBezTo>
                  <a:pt x="1698088" y="717403"/>
                  <a:pt x="1770910" y="718664"/>
                  <a:pt x="1835416" y="741341"/>
                </a:cubicBezTo>
                <a:cubicBezTo>
                  <a:pt x="1899922" y="764018"/>
                  <a:pt x="1947797" y="796774"/>
                  <a:pt x="1995673" y="854727"/>
                </a:cubicBezTo>
                <a:cubicBezTo>
                  <a:pt x="2043549" y="912680"/>
                  <a:pt x="2067488" y="1027326"/>
                  <a:pt x="2122672" y="1089059"/>
                </a:cubicBezTo>
                <a:cubicBezTo>
                  <a:pt x="2177856" y="1150792"/>
                  <a:pt x="2249922" y="1196147"/>
                  <a:pt x="2326775" y="1225123"/>
                </a:cubicBezTo>
                <a:cubicBezTo>
                  <a:pt x="2403628" y="1254099"/>
                  <a:pt x="2477962" y="1259138"/>
                  <a:pt x="2583793" y="1262918"/>
                </a:cubicBezTo>
                <a:cubicBezTo>
                  <a:pt x="2689624" y="1266698"/>
                  <a:pt x="2853411" y="1288116"/>
                  <a:pt x="3007118" y="1293155"/>
                </a:cubicBezTo>
                <a:cubicBezTo>
                  <a:pt x="3160825" y="1298194"/>
                  <a:pt x="3359889" y="1312053"/>
                  <a:pt x="3506037" y="1293155"/>
                </a:cubicBezTo>
                <a:cubicBezTo>
                  <a:pt x="3652185" y="1274257"/>
                  <a:pt x="3794553" y="1261659"/>
                  <a:pt x="3884005" y="1179769"/>
                </a:cubicBezTo>
                <a:cubicBezTo>
                  <a:pt x="3973457" y="1097879"/>
                  <a:pt x="4026372" y="949215"/>
                  <a:pt x="4042751" y="801812"/>
                </a:cubicBezTo>
                <a:cubicBezTo>
                  <a:pt x="4059130" y="654409"/>
                  <a:pt x="4030153" y="411259"/>
                  <a:pt x="3982277" y="295353"/>
                </a:cubicBezTo>
                <a:cubicBezTo>
                  <a:pt x="3934401" y="179447"/>
                  <a:pt x="3843689" y="150471"/>
                  <a:pt x="3755496" y="106376"/>
                </a:cubicBezTo>
                <a:cubicBezTo>
                  <a:pt x="3667303" y="62281"/>
                  <a:pt x="3579111" y="48422"/>
                  <a:pt x="3453121" y="30784"/>
                </a:cubicBezTo>
                <a:cubicBezTo>
                  <a:pt x="3327132" y="13146"/>
                  <a:pt x="3167125" y="-3231"/>
                  <a:pt x="2999559" y="548"/>
                </a:cubicBezTo>
                <a:cubicBezTo>
                  <a:pt x="2831993" y="4327"/>
                  <a:pt x="2568676" y="33303"/>
                  <a:pt x="2447726" y="53461"/>
                </a:cubicBezTo>
                <a:cubicBezTo>
                  <a:pt x="2326776" y="73619"/>
                  <a:pt x="2326776" y="93777"/>
                  <a:pt x="2273860" y="121494"/>
                </a:cubicBezTo>
                <a:cubicBezTo>
                  <a:pt x="2220944" y="149211"/>
                  <a:pt x="2188187" y="171888"/>
                  <a:pt x="2130232" y="219762"/>
                </a:cubicBezTo>
                <a:cubicBezTo>
                  <a:pt x="2072277" y="267636"/>
                  <a:pt x="1985344" y="363386"/>
                  <a:pt x="1926129" y="408740"/>
                </a:cubicBezTo>
                <a:cubicBezTo>
                  <a:pt x="1866914" y="454094"/>
                  <a:pt x="1830126" y="474251"/>
                  <a:pt x="1774942" y="491889"/>
                </a:cubicBezTo>
                <a:cubicBezTo>
                  <a:pt x="1719758" y="509527"/>
                  <a:pt x="1636603" y="508270"/>
                  <a:pt x="1595027" y="514569"/>
                </a:cubicBezTo>
                <a:cubicBezTo>
                  <a:pt x="1553451" y="520868"/>
                  <a:pt x="1492977" y="515828"/>
                  <a:pt x="1427211" y="514568"/>
                </a:cubicBezTo>
                <a:cubicBezTo>
                  <a:pt x="1361445" y="513308"/>
                  <a:pt x="1258385" y="523386"/>
                  <a:pt x="1200430" y="507008"/>
                </a:cubicBezTo>
                <a:cubicBezTo>
                  <a:pt x="1142475" y="490630"/>
                  <a:pt x="1122316" y="459133"/>
                  <a:pt x="1079480" y="416298"/>
                </a:cubicBezTo>
                <a:cubicBezTo>
                  <a:pt x="1036644" y="373463"/>
                  <a:pt x="984987" y="294093"/>
                  <a:pt x="943411" y="249998"/>
                </a:cubicBezTo>
                <a:cubicBezTo>
                  <a:pt x="901835" y="205903"/>
                  <a:pt x="893368" y="175264"/>
                  <a:pt x="830021" y="151730"/>
                </a:cubicBezTo>
                <a:cubicBezTo>
                  <a:pt x="766674" y="128196"/>
                  <a:pt x="655299" y="112574"/>
                  <a:pt x="563327" y="108794"/>
                </a:cubicBezTo>
                <a:cubicBezTo>
                  <a:pt x="471355" y="105014"/>
                  <a:pt x="355947" y="102998"/>
                  <a:pt x="278186" y="129052"/>
                </a:cubicBezTo>
                <a:cubicBezTo>
                  <a:pt x="200425" y="155106"/>
                  <a:pt x="143126" y="195825"/>
                  <a:pt x="96762" y="265117"/>
                </a:cubicBezTo>
                <a:cubicBezTo>
                  <a:pt x="50398" y="334409"/>
                  <a:pt x="7559" y="441495"/>
                  <a:pt x="0" y="544803"/>
                </a:cubicBezTo>
                <a:cubicBezTo>
                  <a:pt x="8819" y="595197"/>
                  <a:pt x="-5037" y="770317"/>
                  <a:pt x="36288" y="869845"/>
                </a:cubicBezTo>
                <a:cubicBezTo>
                  <a:pt x="77613" y="969373"/>
                  <a:pt x="190499" y="1095610"/>
                  <a:pt x="247950" y="1141973"/>
                </a:cubicBezTo>
                <a:cubicBezTo>
                  <a:pt x="305401" y="1188336"/>
                  <a:pt x="362095" y="1211015"/>
                  <a:pt x="418790" y="1223613"/>
                </a:cubicBezTo>
                <a:cubicBezTo>
                  <a:pt x="475485" y="1236212"/>
                  <a:pt x="636856" y="1254551"/>
                  <a:pt x="729333" y="1230866"/>
                </a:cubicBezTo>
                <a:close/>
              </a:path>
            </a:pathLst>
          </a:custGeom>
          <a:noFill/>
          <a:ln w="1270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3922" y="2109986"/>
            <a:ext cx="1525417" cy="7171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093150" y="1988045"/>
            <a:ext cx="3106150" cy="362837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101172" y="2563755"/>
            <a:ext cx="5008741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88213" y="2541276"/>
            <a:ext cx="0" cy="447813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124624" y="2541276"/>
            <a:ext cx="0" cy="447813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081212" y="2541276"/>
            <a:ext cx="0" cy="447813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222750" y="4835967"/>
            <a:ext cx="728636" cy="117352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918448" y="4835967"/>
            <a:ext cx="221294" cy="121131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139742" y="4835967"/>
            <a:ext cx="941470" cy="121131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8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Models 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in-Memory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5651" y="1248438"/>
            <a:ext cx="201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Hadoop Gateway Node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155514" y="1831680"/>
            <a:ext cx="8821093" cy="489024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247427" y="1571333"/>
            <a:ext cx="2799250" cy="4730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adoop</a:t>
            </a:r>
            <a:r>
              <a:rPr lang="en-US" dirty="0" smtClean="0">
                <a:solidFill>
                  <a:schemeClr val="tx1"/>
                </a:solidFill>
              </a:rPr>
              <a:t> jar h2odriver.jar </a:t>
            </a:r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5109" y="1462348"/>
            <a:ext cx="163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772125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699593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674738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35400" y="4235809"/>
            <a:ext cx="722899" cy="74079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6108" y="4352031"/>
            <a:ext cx="152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H2O Mappers</a:t>
            </a:r>
          </a:p>
          <a:p>
            <a:pPr algn="ctr"/>
            <a:r>
              <a:rPr lang="en-US" sz="1400" dirty="0" smtClean="0"/>
              <a:t>(YARN Containers)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76778" y="2480803"/>
            <a:ext cx="1499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YARN Worker Nodes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3835400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761567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735234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0465" y="3158008"/>
            <a:ext cx="1329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YARN Node</a:t>
            </a:r>
          </a:p>
          <a:p>
            <a:pPr algn="ctr"/>
            <a:r>
              <a:rPr lang="en-US" sz="1400" dirty="0" smtClean="0"/>
              <a:t>Managers (NM)</a:t>
            </a:r>
            <a:endParaRPr lang="en-US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188213" y="3825875"/>
            <a:ext cx="0" cy="36458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767630" y="4235809"/>
            <a:ext cx="722899" cy="74079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735234" y="4235809"/>
            <a:ext cx="722899" cy="74079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124624" y="3825875"/>
            <a:ext cx="0" cy="36458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081212" y="3825875"/>
            <a:ext cx="0" cy="36458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643616" y="3945304"/>
            <a:ext cx="4047356" cy="1302789"/>
          </a:xfrm>
          <a:custGeom>
            <a:avLst/>
            <a:gdLst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340323 w 4182066"/>
              <a:gd name="connsiteY33" fmla="*/ 114345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118938 w 4182066"/>
              <a:gd name="connsiteY25" fmla="*/ 448015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585497 w 4132425"/>
              <a:gd name="connsiteY0" fmla="*/ 1302195 h 1317393"/>
              <a:gd name="connsiteX1" fmla="*/ 986144 w 4132425"/>
              <a:gd name="connsiteY1" fmla="*/ 1203926 h 1317393"/>
              <a:gd name="connsiteX2" fmla="*/ 1212925 w 4132425"/>
              <a:gd name="connsiteY2" fmla="*/ 931799 h 1317393"/>
              <a:gd name="connsiteX3" fmla="*/ 1288518 w 4132425"/>
              <a:gd name="connsiteY3" fmla="*/ 780616 h 1317393"/>
              <a:gd name="connsiteX4" fmla="*/ 1568215 w 4132425"/>
              <a:gd name="connsiteY4" fmla="*/ 652112 h 1317393"/>
              <a:gd name="connsiteX5" fmla="*/ 1802555 w 4132425"/>
              <a:gd name="connsiteY5" fmla="*/ 659671 h 1317393"/>
              <a:gd name="connsiteX6" fmla="*/ 2006658 w 4132425"/>
              <a:gd name="connsiteY6" fmla="*/ 788176 h 1317393"/>
              <a:gd name="connsiteX7" fmla="*/ 2157846 w 4132425"/>
              <a:gd name="connsiteY7" fmla="*/ 1067862 h 1317393"/>
              <a:gd name="connsiteX8" fmla="*/ 2316592 w 4132425"/>
              <a:gd name="connsiteY8" fmla="*/ 1256840 h 1317393"/>
              <a:gd name="connsiteX9" fmla="*/ 2581170 w 4132425"/>
              <a:gd name="connsiteY9" fmla="*/ 1294636 h 1317393"/>
              <a:gd name="connsiteX10" fmla="*/ 2898664 w 4132425"/>
              <a:gd name="connsiteY10" fmla="*/ 1317313 h 1317393"/>
              <a:gd name="connsiteX11" fmla="*/ 3352226 w 4132425"/>
              <a:gd name="connsiteY11" fmla="*/ 1287077 h 1317393"/>
              <a:gd name="connsiteX12" fmla="*/ 3858703 w 4132425"/>
              <a:gd name="connsiteY12" fmla="*/ 1219045 h 1317393"/>
              <a:gd name="connsiteX13" fmla="*/ 4123281 w 4132425"/>
              <a:gd name="connsiteY13" fmla="*/ 848648 h 1317393"/>
              <a:gd name="connsiteX14" fmla="*/ 4040128 w 4132425"/>
              <a:gd name="connsiteY14" fmla="*/ 266597 h 1317393"/>
              <a:gd name="connsiteX15" fmla="*/ 3737753 w 4132425"/>
              <a:gd name="connsiteY15" fmla="*/ 115415 h 1317393"/>
              <a:gd name="connsiteX16" fmla="*/ 3442938 w 4132425"/>
              <a:gd name="connsiteY16" fmla="*/ 62501 h 1317393"/>
              <a:gd name="connsiteX17" fmla="*/ 2989376 w 4132425"/>
              <a:gd name="connsiteY17" fmla="*/ 32265 h 1317393"/>
              <a:gd name="connsiteX18" fmla="*/ 2407305 w 4132425"/>
              <a:gd name="connsiteY18" fmla="*/ 2028 h 1317393"/>
              <a:gd name="connsiteX19" fmla="*/ 2135168 w 4132425"/>
              <a:gd name="connsiteY19" fmla="*/ 92738 h 1317393"/>
              <a:gd name="connsiteX20" fmla="*/ 2029336 w 4132425"/>
              <a:gd name="connsiteY20" fmla="*/ 228802 h 1317393"/>
              <a:gd name="connsiteX21" fmla="*/ 1915946 w 4132425"/>
              <a:gd name="connsiteY21" fmla="*/ 440457 h 1317393"/>
              <a:gd name="connsiteX22" fmla="*/ 1666487 w 4132425"/>
              <a:gd name="connsiteY22" fmla="*/ 485811 h 1317393"/>
              <a:gd name="connsiteX23" fmla="*/ 1417028 w 4132425"/>
              <a:gd name="connsiteY23" fmla="*/ 523607 h 1317393"/>
              <a:gd name="connsiteX24" fmla="*/ 1190247 w 4132425"/>
              <a:gd name="connsiteY24" fmla="*/ 538725 h 1317393"/>
              <a:gd name="connsiteX25" fmla="*/ 1069297 w 4132425"/>
              <a:gd name="connsiteY25" fmla="*/ 448015 h 1317393"/>
              <a:gd name="connsiteX26" fmla="*/ 933228 w 4132425"/>
              <a:gd name="connsiteY26" fmla="*/ 281715 h 1317393"/>
              <a:gd name="connsiteX27" fmla="*/ 819838 w 4132425"/>
              <a:gd name="connsiteY27" fmla="*/ 183447 h 1317393"/>
              <a:gd name="connsiteX28" fmla="*/ 502344 w 4132425"/>
              <a:gd name="connsiteY28" fmla="*/ 153211 h 1317393"/>
              <a:gd name="connsiteX29" fmla="*/ 199969 w 4132425"/>
              <a:gd name="connsiteY29" fmla="*/ 191006 h 1317393"/>
              <a:gd name="connsiteX30" fmla="*/ 48782 w 4132425"/>
              <a:gd name="connsiteY30" fmla="*/ 327070 h 1317393"/>
              <a:gd name="connsiteX31" fmla="*/ 10985 w 4132425"/>
              <a:gd name="connsiteY31" fmla="*/ 674789 h 1317393"/>
              <a:gd name="connsiteX32" fmla="*/ 33663 w 4132425"/>
              <a:gd name="connsiteY32" fmla="*/ 992271 h 1317393"/>
              <a:gd name="connsiteX33" fmla="*/ 245326 w 4132425"/>
              <a:gd name="connsiteY33" fmla="*/ 1226604 h 1317393"/>
              <a:gd name="connsiteX34" fmla="*/ 585497 w 4132425"/>
              <a:gd name="connsiteY34" fmla="*/ 1302195 h 1317393"/>
              <a:gd name="connsiteX0" fmla="*/ 574918 w 4121846"/>
              <a:gd name="connsiteY0" fmla="*/ 1302195 h 1317393"/>
              <a:gd name="connsiteX1" fmla="*/ 975565 w 4121846"/>
              <a:gd name="connsiteY1" fmla="*/ 1203926 h 1317393"/>
              <a:gd name="connsiteX2" fmla="*/ 1202346 w 4121846"/>
              <a:gd name="connsiteY2" fmla="*/ 931799 h 1317393"/>
              <a:gd name="connsiteX3" fmla="*/ 1277939 w 4121846"/>
              <a:gd name="connsiteY3" fmla="*/ 780616 h 1317393"/>
              <a:gd name="connsiteX4" fmla="*/ 1557636 w 4121846"/>
              <a:gd name="connsiteY4" fmla="*/ 652112 h 1317393"/>
              <a:gd name="connsiteX5" fmla="*/ 1791976 w 4121846"/>
              <a:gd name="connsiteY5" fmla="*/ 659671 h 1317393"/>
              <a:gd name="connsiteX6" fmla="*/ 1996079 w 4121846"/>
              <a:gd name="connsiteY6" fmla="*/ 788176 h 1317393"/>
              <a:gd name="connsiteX7" fmla="*/ 2147267 w 4121846"/>
              <a:gd name="connsiteY7" fmla="*/ 1067862 h 1317393"/>
              <a:gd name="connsiteX8" fmla="*/ 2306013 w 4121846"/>
              <a:gd name="connsiteY8" fmla="*/ 1256840 h 1317393"/>
              <a:gd name="connsiteX9" fmla="*/ 2570591 w 4121846"/>
              <a:gd name="connsiteY9" fmla="*/ 1294636 h 1317393"/>
              <a:gd name="connsiteX10" fmla="*/ 2888085 w 4121846"/>
              <a:gd name="connsiteY10" fmla="*/ 1317313 h 1317393"/>
              <a:gd name="connsiteX11" fmla="*/ 3341647 w 4121846"/>
              <a:gd name="connsiteY11" fmla="*/ 1287077 h 1317393"/>
              <a:gd name="connsiteX12" fmla="*/ 3848124 w 4121846"/>
              <a:gd name="connsiteY12" fmla="*/ 1219045 h 1317393"/>
              <a:gd name="connsiteX13" fmla="*/ 4112702 w 4121846"/>
              <a:gd name="connsiteY13" fmla="*/ 848648 h 1317393"/>
              <a:gd name="connsiteX14" fmla="*/ 4029549 w 4121846"/>
              <a:gd name="connsiteY14" fmla="*/ 266597 h 1317393"/>
              <a:gd name="connsiteX15" fmla="*/ 3727174 w 4121846"/>
              <a:gd name="connsiteY15" fmla="*/ 115415 h 1317393"/>
              <a:gd name="connsiteX16" fmla="*/ 3432359 w 4121846"/>
              <a:gd name="connsiteY16" fmla="*/ 62501 h 1317393"/>
              <a:gd name="connsiteX17" fmla="*/ 2978797 w 4121846"/>
              <a:gd name="connsiteY17" fmla="*/ 32265 h 1317393"/>
              <a:gd name="connsiteX18" fmla="*/ 2396726 w 4121846"/>
              <a:gd name="connsiteY18" fmla="*/ 2028 h 1317393"/>
              <a:gd name="connsiteX19" fmla="*/ 2124589 w 4121846"/>
              <a:gd name="connsiteY19" fmla="*/ 92738 h 1317393"/>
              <a:gd name="connsiteX20" fmla="*/ 2018757 w 4121846"/>
              <a:gd name="connsiteY20" fmla="*/ 228802 h 1317393"/>
              <a:gd name="connsiteX21" fmla="*/ 1905367 w 4121846"/>
              <a:gd name="connsiteY21" fmla="*/ 440457 h 1317393"/>
              <a:gd name="connsiteX22" fmla="*/ 1655908 w 4121846"/>
              <a:gd name="connsiteY22" fmla="*/ 485811 h 1317393"/>
              <a:gd name="connsiteX23" fmla="*/ 1406449 w 4121846"/>
              <a:gd name="connsiteY23" fmla="*/ 523607 h 1317393"/>
              <a:gd name="connsiteX24" fmla="*/ 1179668 w 4121846"/>
              <a:gd name="connsiteY24" fmla="*/ 538725 h 1317393"/>
              <a:gd name="connsiteX25" fmla="*/ 1058718 w 4121846"/>
              <a:gd name="connsiteY25" fmla="*/ 448015 h 1317393"/>
              <a:gd name="connsiteX26" fmla="*/ 922649 w 4121846"/>
              <a:gd name="connsiteY26" fmla="*/ 281715 h 1317393"/>
              <a:gd name="connsiteX27" fmla="*/ 809259 w 4121846"/>
              <a:gd name="connsiteY27" fmla="*/ 183447 h 1317393"/>
              <a:gd name="connsiteX28" fmla="*/ 491765 w 4121846"/>
              <a:gd name="connsiteY28" fmla="*/ 153211 h 1317393"/>
              <a:gd name="connsiteX29" fmla="*/ 189390 w 4121846"/>
              <a:gd name="connsiteY29" fmla="*/ 191006 h 1317393"/>
              <a:gd name="connsiteX30" fmla="*/ 38203 w 4121846"/>
              <a:gd name="connsiteY30" fmla="*/ 327070 h 1317393"/>
              <a:gd name="connsiteX31" fmla="*/ 406 w 4121846"/>
              <a:gd name="connsiteY31" fmla="*/ 674789 h 1317393"/>
              <a:gd name="connsiteX32" fmla="*/ 53322 w 4121846"/>
              <a:gd name="connsiteY32" fmla="*/ 977153 h 1317393"/>
              <a:gd name="connsiteX33" fmla="*/ 234747 w 4121846"/>
              <a:gd name="connsiteY33" fmla="*/ 1226604 h 1317393"/>
              <a:gd name="connsiteX34" fmla="*/ 574918 w 4121846"/>
              <a:gd name="connsiteY34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12330 w 4144786"/>
              <a:gd name="connsiteY29" fmla="*/ 191006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72805 w 4144786"/>
              <a:gd name="connsiteY29" fmla="*/ 160770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8892 w 4145820"/>
              <a:gd name="connsiteY0" fmla="*/ 1302195 h 1317393"/>
              <a:gd name="connsiteX1" fmla="*/ 999539 w 4145820"/>
              <a:gd name="connsiteY1" fmla="*/ 1203926 h 1317393"/>
              <a:gd name="connsiteX2" fmla="*/ 1226320 w 4145820"/>
              <a:gd name="connsiteY2" fmla="*/ 931799 h 1317393"/>
              <a:gd name="connsiteX3" fmla="*/ 1301913 w 4145820"/>
              <a:gd name="connsiteY3" fmla="*/ 780616 h 1317393"/>
              <a:gd name="connsiteX4" fmla="*/ 1581610 w 4145820"/>
              <a:gd name="connsiteY4" fmla="*/ 652112 h 1317393"/>
              <a:gd name="connsiteX5" fmla="*/ 1815950 w 4145820"/>
              <a:gd name="connsiteY5" fmla="*/ 659671 h 1317393"/>
              <a:gd name="connsiteX6" fmla="*/ 2020053 w 4145820"/>
              <a:gd name="connsiteY6" fmla="*/ 788176 h 1317393"/>
              <a:gd name="connsiteX7" fmla="*/ 2171241 w 4145820"/>
              <a:gd name="connsiteY7" fmla="*/ 1067862 h 1317393"/>
              <a:gd name="connsiteX8" fmla="*/ 2329987 w 4145820"/>
              <a:gd name="connsiteY8" fmla="*/ 1256840 h 1317393"/>
              <a:gd name="connsiteX9" fmla="*/ 2594565 w 4145820"/>
              <a:gd name="connsiteY9" fmla="*/ 1294636 h 1317393"/>
              <a:gd name="connsiteX10" fmla="*/ 2912059 w 4145820"/>
              <a:gd name="connsiteY10" fmla="*/ 1317313 h 1317393"/>
              <a:gd name="connsiteX11" fmla="*/ 3365621 w 4145820"/>
              <a:gd name="connsiteY11" fmla="*/ 1287077 h 1317393"/>
              <a:gd name="connsiteX12" fmla="*/ 3872098 w 4145820"/>
              <a:gd name="connsiteY12" fmla="*/ 1219045 h 1317393"/>
              <a:gd name="connsiteX13" fmla="*/ 4136676 w 4145820"/>
              <a:gd name="connsiteY13" fmla="*/ 848648 h 1317393"/>
              <a:gd name="connsiteX14" fmla="*/ 4053523 w 4145820"/>
              <a:gd name="connsiteY14" fmla="*/ 266597 h 1317393"/>
              <a:gd name="connsiteX15" fmla="*/ 3751148 w 4145820"/>
              <a:gd name="connsiteY15" fmla="*/ 115415 h 1317393"/>
              <a:gd name="connsiteX16" fmla="*/ 3456333 w 4145820"/>
              <a:gd name="connsiteY16" fmla="*/ 62501 h 1317393"/>
              <a:gd name="connsiteX17" fmla="*/ 3002771 w 4145820"/>
              <a:gd name="connsiteY17" fmla="*/ 32265 h 1317393"/>
              <a:gd name="connsiteX18" fmla="*/ 2420700 w 4145820"/>
              <a:gd name="connsiteY18" fmla="*/ 2028 h 1317393"/>
              <a:gd name="connsiteX19" fmla="*/ 2148563 w 4145820"/>
              <a:gd name="connsiteY19" fmla="*/ 92738 h 1317393"/>
              <a:gd name="connsiteX20" fmla="*/ 2042731 w 4145820"/>
              <a:gd name="connsiteY20" fmla="*/ 228802 h 1317393"/>
              <a:gd name="connsiteX21" fmla="*/ 1929341 w 4145820"/>
              <a:gd name="connsiteY21" fmla="*/ 440457 h 1317393"/>
              <a:gd name="connsiteX22" fmla="*/ 1679882 w 4145820"/>
              <a:gd name="connsiteY22" fmla="*/ 485811 h 1317393"/>
              <a:gd name="connsiteX23" fmla="*/ 1430423 w 4145820"/>
              <a:gd name="connsiteY23" fmla="*/ 523607 h 1317393"/>
              <a:gd name="connsiteX24" fmla="*/ 1203642 w 4145820"/>
              <a:gd name="connsiteY24" fmla="*/ 538725 h 1317393"/>
              <a:gd name="connsiteX25" fmla="*/ 1082692 w 4145820"/>
              <a:gd name="connsiteY25" fmla="*/ 448015 h 1317393"/>
              <a:gd name="connsiteX26" fmla="*/ 946623 w 4145820"/>
              <a:gd name="connsiteY26" fmla="*/ 281715 h 1317393"/>
              <a:gd name="connsiteX27" fmla="*/ 833233 w 4145820"/>
              <a:gd name="connsiteY27" fmla="*/ 183447 h 1317393"/>
              <a:gd name="connsiteX28" fmla="*/ 515739 w 4145820"/>
              <a:gd name="connsiteY28" fmla="*/ 153211 h 1317393"/>
              <a:gd name="connsiteX29" fmla="*/ 273839 w 4145820"/>
              <a:gd name="connsiteY29" fmla="*/ 160770 h 1317393"/>
              <a:gd name="connsiteX30" fmla="*/ 122652 w 4145820"/>
              <a:gd name="connsiteY30" fmla="*/ 357307 h 1317393"/>
              <a:gd name="connsiteX31" fmla="*/ 24380 w 4145820"/>
              <a:gd name="connsiteY31" fmla="*/ 674789 h 1317393"/>
              <a:gd name="connsiteX32" fmla="*/ 3212 w 4145820"/>
              <a:gd name="connsiteY32" fmla="*/ 667230 h 1317393"/>
              <a:gd name="connsiteX33" fmla="*/ 77296 w 4145820"/>
              <a:gd name="connsiteY33" fmla="*/ 977153 h 1317393"/>
              <a:gd name="connsiteX34" fmla="*/ 258721 w 4145820"/>
              <a:gd name="connsiteY34" fmla="*/ 1226604 h 1317393"/>
              <a:gd name="connsiteX35" fmla="*/ 598892 w 4145820"/>
              <a:gd name="connsiteY35" fmla="*/ 1302195 h 1317393"/>
              <a:gd name="connsiteX0" fmla="*/ 597156 w 4144084"/>
              <a:gd name="connsiteY0" fmla="*/ 1302195 h 1317393"/>
              <a:gd name="connsiteX1" fmla="*/ 997803 w 4144084"/>
              <a:gd name="connsiteY1" fmla="*/ 1203926 h 1317393"/>
              <a:gd name="connsiteX2" fmla="*/ 1224584 w 4144084"/>
              <a:gd name="connsiteY2" fmla="*/ 931799 h 1317393"/>
              <a:gd name="connsiteX3" fmla="*/ 1300177 w 4144084"/>
              <a:gd name="connsiteY3" fmla="*/ 780616 h 1317393"/>
              <a:gd name="connsiteX4" fmla="*/ 1579874 w 4144084"/>
              <a:gd name="connsiteY4" fmla="*/ 652112 h 1317393"/>
              <a:gd name="connsiteX5" fmla="*/ 1814214 w 4144084"/>
              <a:gd name="connsiteY5" fmla="*/ 659671 h 1317393"/>
              <a:gd name="connsiteX6" fmla="*/ 2018317 w 4144084"/>
              <a:gd name="connsiteY6" fmla="*/ 788176 h 1317393"/>
              <a:gd name="connsiteX7" fmla="*/ 2169505 w 4144084"/>
              <a:gd name="connsiteY7" fmla="*/ 1067862 h 1317393"/>
              <a:gd name="connsiteX8" fmla="*/ 2328251 w 4144084"/>
              <a:gd name="connsiteY8" fmla="*/ 1256840 h 1317393"/>
              <a:gd name="connsiteX9" fmla="*/ 2592829 w 4144084"/>
              <a:gd name="connsiteY9" fmla="*/ 1294636 h 1317393"/>
              <a:gd name="connsiteX10" fmla="*/ 2910323 w 4144084"/>
              <a:gd name="connsiteY10" fmla="*/ 1317313 h 1317393"/>
              <a:gd name="connsiteX11" fmla="*/ 3363885 w 4144084"/>
              <a:gd name="connsiteY11" fmla="*/ 1287077 h 1317393"/>
              <a:gd name="connsiteX12" fmla="*/ 3870362 w 4144084"/>
              <a:gd name="connsiteY12" fmla="*/ 1219045 h 1317393"/>
              <a:gd name="connsiteX13" fmla="*/ 4134940 w 4144084"/>
              <a:gd name="connsiteY13" fmla="*/ 848648 h 1317393"/>
              <a:gd name="connsiteX14" fmla="*/ 4051787 w 4144084"/>
              <a:gd name="connsiteY14" fmla="*/ 266597 h 1317393"/>
              <a:gd name="connsiteX15" fmla="*/ 3749412 w 4144084"/>
              <a:gd name="connsiteY15" fmla="*/ 115415 h 1317393"/>
              <a:gd name="connsiteX16" fmla="*/ 3454597 w 4144084"/>
              <a:gd name="connsiteY16" fmla="*/ 62501 h 1317393"/>
              <a:gd name="connsiteX17" fmla="*/ 3001035 w 4144084"/>
              <a:gd name="connsiteY17" fmla="*/ 32265 h 1317393"/>
              <a:gd name="connsiteX18" fmla="*/ 2418964 w 4144084"/>
              <a:gd name="connsiteY18" fmla="*/ 2028 h 1317393"/>
              <a:gd name="connsiteX19" fmla="*/ 2146827 w 4144084"/>
              <a:gd name="connsiteY19" fmla="*/ 92738 h 1317393"/>
              <a:gd name="connsiteX20" fmla="*/ 2040995 w 4144084"/>
              <a:gd name="connsiteY20" fmla="*/ 228802 h 1317393"/>
              <a:gd name="connsiteX21" fmla="*/ 1927605 w 4144084"/>
              <a:gd name="connsiteY21" fmla="*/ 440457 h 1317393"/>
              <a:gd name="connsiteX22" fmla="*/ 1678146 w 4144084"/>
              <a:gd name="connsiteY22" fmla="*/ 485811 h 1317393"/>
              <a:gd name="connsiteX23" fmla="*/ 1428687 w 4144084"/>
              <a:gd name="connsiteY23" fmla="*/ 523607 h 1317393"/>
              <a:gd name="connsiteX24" fmla="*/ 1201906 w 4144084"/>
              <a:gd name="connsiteY24" fmla="*/ 538725 h 1317393"/>
              <a:gd name="connsiteX25" fmla="*/ 1080956 w 4144084"/>
              <a:gd name="connsiteY25" fmla="*/ 448015 h 1317393"/>
              <a:gd name="connsiteX26" fmla="*/ 944887 w 4144084"/>
              <a:gd name="connsiteY26" fmla="*/ 281715 h 1317393"/>
              <a:gd name="connsiteX27" fmla="*/ 831497 w 4144084"/>
              <a:gd name="connsiteY27" fmla="*/ 183447 h 1317393"/>
              <a:gd name="connsiteX28" fmla="*/ 514003 w 4144084"/>
              <a:gd name="connsiteY28" fmla="*/ 153211 h 1317393"/>
              <a:gd name="connsiteX29" fmla="*/ 272103 w 4144084"/>
              <a:gd name="connsiteY29" fmla="*/ 160770 h 1317393"/>
              <a:gd name="connsiteX30" fmla="*/ 120916 w 4144084"/>
              <a:gd name="connsiteY30" fmla="*/ 357307 h 1317393"/>
              <a:gd name="connsiteX31" fmla="*/ 45322 w 4144084"/>
              <a:gd name="connsiteY31" fmla="*/ 667229 h 1317393"/>
              <a:gd name="connsiteX32" fmla="*/ 1476 w 4144084"/>
              <a:gd name="connsiteY32" fmla="*/ 667230 h 1317393"/>
              <a:gd name="connsiteX33" fmla="*/ 75560 w 4144084"/>
              <a:gd name="connsiteY33" fmla="*/ 977153 h 1317393"/>
              <a:gd name="connsiteX34" fmla="*/ 256985 w 4144084"/>
              <a:gd name="connsiteY34" fmla="*/ 1226604 h 1317393"/>
              <a:gd name="connsiteX35" fmla="*/ 597156 w 4144084"/>
              <a:gd name="connsiteY35" fmla="*/ 1302195 h 1317393"/>
              <a:gd name="connsiteX0" fmla="*/ 595680 w 4142608"/>
              <a:gd name="connsiteY0" fmla="*/ 1302195 h 1317393"/>
              <a:gd name="connsiteX1" fmla="*/ 996327 w 4142608"/>
              <a:gd name="connsiteY1" fmla="*/ 1203926 h 1317393"/>
              <a:gd name="connsiteX2" fmla="*/ 1223108 w 4142608"/>
              <a:gd name="connsiteY2" fmla="*/ 931799 h 1317393"/>
              <a:gd name="connsiteX3" fmla="*/ 1298701 w 4142608"/>
              <a:gd name="connsiteY3" fmla="*/ 780616 h 1317393"/>
              <a:gd name="connsiteX4" fmla="*/ 1578398 w 4142608"/>
              <a:gd name="connsiteY4" fmla="*/ 652112 h 1317393"/>
              <a:gd name="connsiteX5" fmla="*/ 1812738 w 4142608"/>
              <a:gd name="connsiteY5" fmla="*/ 659671 h 1317393"/>
              <a:gd name="connsiteX6" fmla="*/ 2016841 w 4142608"/>
              <a:gd name="connsiteY6" fmla="*/ 788176 h 1317393"/>
              <a:gd name="connsiteX7" fmla="*/ 2168029 w 4142608"/>
              <a:gd name="connsiteY7" fmla="*/ 1067862 h 1317393"/>
              <a:gd name="connsiteX8" fmla="*/ 2326775 w 4142608"/>
              <a:gd name="connsiteY8" fmla="*/ 1256840 h 1317393"/>
              <a:gd name="connsiteX9" fmla="*/ 2591353 w 4142608"/>
              <a:gd name="connsiteY9" fmla="*/ 1294636 h 1317393"/>
              <a:gd name="connsiteX10" fmla="*/ 2908847 w 4142608"/>
              <a:gd name="connsiteY10" fmla="*/ 1317313 h 1317393"/>
              <a:gd name="connsiteX11" fmla="*/ 3362409 w 4142608"/>
              <a:gd name="connsiteY11" fmla="*/ 1287077 h 1317393"/>
              <a:gd name="connsiteX12" fmla="*/ 3868886 w 4142608"/>
              <a:gd name="connsiteY12" fmla="*/ 1219045 h 1317393"/>
              <a:gd name="connsiteX13" fmla="*/ 4133464 w 4142608"/>
              <a:gd name="connsiteY13" fmla="*/ 848648 h 1317393"/>
              <a:gd name="connsiteX14" fmla="*/ 4050311 w 4142608"/>
              <a:gd name="connsiteY14" fmla="*/ 266597 h 1317393"/>
              <a:gd name="connsiteX15" fmla="*/ 3747936 w 4142608"/>
              <a:gd name="connsiteY15" fmla="*/ 115415 h 1317393"/>
              <a:gd name="connsiteX16" fmla="*/ 3453121 w 4142608"/>
              <a:gd name="connsiteY16" fmla="*/ 62501 h 1317393"/>
              <a:gd name="connsiteX17" fmla="*/ 2999559 w 4142608"/>
              <a:gd name="connsiteY17" fmla="*/ 32265 h 1317393"/>
              <a:gd name="connsiteX18" fmla="*/ 2417488 w 4142608"/>
              <a:gd name="connsiteY18" fmla="*/ 2028 h 1317393"/>
              <a:gd name="connsiteX19" fmla="*/ 2145351 w 4142608"/>
              <a:gd name="connsiteY19" fmla="*/ 92738 h 1317393"/>
              <a:gd name="connsiteX20" fmla="*/ 2039519 w 4142608"/>
              <a:gd name="connsiteY20" fmla="*/ 228802 h 1317393"/>
              <a:gd name="connsiteX21" fmla="*/ 1926129 w 4142608"/>
              <a:gd name="connsiteY21" fmla="*/ 440457 h 1317393"/>
              <a:gd name="connsiteX22" fmla="*/ 1676670 w 4142608"/>
              <a:gd name="connsiteY22" fmla="*/ 485811 h 1317393"/>
              <a:gd name="connsiteX23" fmla="*/ 1427211 w 4142608"/>
              <a:gd name="connsiteY23" fmla="*/ 523607 h 1317393"/>
              <a:gd name="connsiteX24" fmla="*/ 1200430 w 4142608"/>
              <a:gd name="connsiteY24" fmla="*/ 538725 h 1317393"/>
              <a:gd name="connsiteX25" fmla="*/ 1079480 w 4142608"/>
              <a:gd name="connsiteY25" fmla="*/ 448015 h 1317393"/>
              <a:gd name="connsiteX26" fmla="*/ 943411 w 4142608"/>
              <a:gd name="connsiteY26" fmla="*/ 281715 h 1317393"/>
              <a:gd name="connsiteX27" fmla="*/ 830021 w 4142608"/>
              <a:gd name="connsiteY27" fmla="*/ 183447 h 1317393"/>
              <a:gd name="connsiteX28" fmla="*/ 512527 w 4142608"/>
              <a:gd name="connsiteY28" fmla="*/ 153211 h 1317393"/>
              <a:gd name="connsiteX29" fmla="*/ 270627 w 4142608"/>
              <a:gd name="connsiteY29" fmla="*/ 160770 h 1317393"/>
              <a:gd name="connsiteX30" fmla="*/ 119440 w 4142608"/>
              <a:gd name="connsiteY30" fmla="*/ 357307 h 1317393"/>
              <a:gd name="connsiteX31" fmla="*/ 0 w 4142608"/>
              <a:gd name="connsiteY31" fmla="*/ 667230 h 1317393"/>
              <a:gd name="connsiteX32" fmla="*/ 74084 w 4142608"/>
              <a:gd name="connsiteY32" fmla="*/ 977153 h 1317393"/>
              <a:gd name="connsiteX33" fmla="*/ 255509 w 4142608"/>
              <a:gd name="connsiteY33" fmla="*/ 1226604 h 1317393"/>
              <a:gd name="connsiteX34" fmla="*/ 595680 w 4142608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550324 w 4097252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65443 w 4097252"/>
              <a:gd name="connsiteY0" fmla="*/ 1279517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84230 w 4097252"/>
              <a:gd name="connsiteY22" fmla="*/ 516047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099995 w 4097252"/>
              <a:gd name="connsiteY19" fmla="*/ 60937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1965436 w 4097252"/>
              <a:gd name="connsiteY7" fmla="*/ 809288 h 1285592"/>
              <a:gd name="connsiteX8" fmla="*/ 2099995 w 4097252"/>
              <a:gd name="connsiteY8" fmla="*/ 1066298 h 1285592"/>
              <a:gd name="connsiteX9" fmla="*/ 2281419 w 4097252"/>
              <a:gd name="connsiteY9" fmla="*/ 1225039 h 1285592"/>
              <a:gd name="connsiteX10" fmla="*/ 2545997 w 4097252"/>
              <a:gd name="connsiteY10" fmla="*/ 1262835 h 1285592"/>
              <a:gd name="connsiteX11" fmla="*/ 2863491 w 4097252"/>
              <a:gd name="connsiteY11" fmla="*/ 1285512 h 1285592"/>
              <a:gd name="connsiteX12" fmla="*/ 3317053 w 4097252"/>
              <a:gd name="connsiteY12" fmla="*/ 1255276 h 1285592"/>
              <a:gd name="connsiteX13" fmla="*/ 3823530 w 4097252"/>
              <a:gd name="connsiteY13" fmla="*/ 1187244 h 1285592"/>
              <a:gd name="connsiteX14" fmla="*/ 4088108 w 4097252"/>
              <a:gd name="connsiteY14" fmla="*/ 816847 h 1285592"/>
              <a:gd name="connsiteX15" fmla="*/ 4004955 w 4097252"/>
              <a:gd name="connsiteY15" fmla="*/ 234796 h 1285592"/>
              <a:gd name="connsiteX16" fmla="*/ 3702580 w 4097252"/>
              <a:gd name="connsiteY16" fmla="*/ 83614 h 1285592"/>
              <a:gd name="connsiteX17" fmla="*/ 3407765 w 4097252"/>
              <a:gd name="connsiteY17" fmla="*/ 30700 h 1285592"/>
              <a:gd name="connsiteX18" fmla="*/ 2954203 w 4097252"/>
              <a:gd name="connsiteY18" fmla="*/ 464 h 1285592"/>
              <a:gd name="connsiteX19" fmla="*/ 2402370 w 4097252"/>
              <a:gd name="connsiteY19" fmla="*/ 53377 h 1285592"/>
              <a:gd name="connsiteX20" fmla="*/ 2168029 w 4097252"/>
              <a:gd name="connsiteY20" fmla="*/ 121410 h 1285592"/>
              <a:gd name="connsiteX21" fmla="*/ 2084876 w 4097252"/>
              <a:gd name="connsiteY21" fmla="*/ 219678 h 1285592"/>
              <a:gd name="connsiteX22" fmla="*/ 1880773 w 4097252"/>
              <a:gd name="connsiteY22" fmla="*/ 408656 h 1285592"/>
              <a:gd name="connsiteX23" fmla="*/ 1684230 w 4097252"/>
              <a:gd name="connsiteY23" fmla="*/ 484246 h 1285592"/>
              <a:gd name="connsiteX24" fmla="*/ 1526993 w 4097252"/>
              <a:gd name="connsiteY24" fmla="*/ 491807 h 1285592"/>
              <a:gd name="connsiteX25" fmla="*/ 1381855 w 4097252"/>
              <a:gd name="connsiteY25" fmla="*/ 491806 h 1285592"/>
              <a:gd name="connsiteX26" fmla="*/ 1155074 w 4097252"/>
              <a:gd name="connsiteY26" fmla="*/ 506924 h 1285592"/>
              <a:gd name="connsiteX27" fmla="*/ 1034124 w 4097252"/>
              <a:gd name="connsiteY27" fmla="*/ 416214 h 1285592"/>
              <a:gd name="connsiteX28" fmla="*/ 898055 w 4097252"/>
              <a:gd name="connsiteY28" fmla="*/ 249914 h 1285592"/>
              <a:gd name="connsiteX29" fmla="*/ 784665 w 4097252"/>
              <a:gd name="connsiteY29" fmla="*/ 151646 h 1285592"/>
              <a:gd name="connsiteX30" fmla="*/ 467171 w 4097252"/>
              <a:gd name="connsiteY30" fmla="*/ 121410 h 1285592"/>
              <a:gd name="connsiteX31" fmla="*/ 225271 w 4097252"/>
              <a:gd name="connsiteY31" fmla="*/ 159205 h 1285592"/>
              <a:gd name="connsiteX32" fmla="*/ 74084 w 4097252"/>
              <a:gd name="connsiteY32" fmla="*/ 325506 h 1285592"/>
              <a:gd name="connsiteX33" fmla="*/ 0 w 4097252"/>
              <a:gd name="connsiteY33" fmla="*/ 635429 h 1285592"/>
              <a:gd name="connsiteX34" fmla="*/ 28728 w 4097252"/>
              <a:gd name="connsiteY34" fmla="*/ 945352 h 1285592"/>
              <a:gd name="connsiteX35" fmla="*/ 202594 w 4097252"/>
              <a:gd name="connsiteY35" fmla="*/ 1141889 h 1285592"/>
              <a:gd name="connsiteX36" fmla="*/ 309934 w 4097252"/>
              <a:gd name="connsiteY36" fmla="*/ 1202363 h 1285592"/>
              <a:gd name="connsiteX37" fmla="*/ 565443 w 4097252"/>
              <a:gd name="connsiteY37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65436 w 4097252"/>
              <a:gd name="connsiteY6" fmla="*/ 809288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64118"/>
              <a:gd name="connsiteX1" fmla="*/ 928294 w 4097252"/>
              <a:gd name="connsiteY1" fmla="*/ 1081417 h 1264118"/>
              <a:gd name="connsiteX2" fmla="*/ 1064361 w 4097252"/>
              <a:gd name="connsiteY2" fmla="*/ 854643 h 1264118"/>
              <a:gd name="connsiteX3" fmla="*/ 1253345 w 4097252"/>
              <a:gd name="connsiteY3" fmla="*/ 748815 h 1264118"/>
              <a:gd name="connsiteX4" fmla="*/ 1563280 w 4097252"/>
              <a:gd name="connsiteY4" fmla="*/ 718579 h 1264118"/>
              <a:gd name="connsiteX5" fmla="*/ 1759823 w 4097252"/>
              <a:gd name="connsiteY5" fmla="*/ 711020 h 1264118"/>
              <a:gd name="connsiteX6" fmla="*/ 1965436 w 4097252"/>
              <a:gd name="connsiteY6" fmla="*/ 809288 h 1264118"/>
              <a:gd name="connsiteX7" fmla="*/ 2099995 w 4097252"/>
              <a:gd name="connsiteY7" fmla="*/ 1066298 h 1264118"/>
              <a:gd name="connsiteX8" fmla="*/ 2281419 w 4097252"/>
              <a:gd name="connsiteY8" fmla="*/ 1225039 h 1264118"/>
              <a:gd name="connsiteX9" fmla="*/ 2545997 w 4097252"/>
              <a:gd name="connsiteY9" fmla="*/ 1262835 h 1264118"/>
              <a:gd name="connsiteX10" fmla="*/ 2871050 w 4097252"/>
              <a:gd name="connsiteY10" fmla="*/ 1255276 h 1264118"/>
              <a:gd name="connsiteX11" fmla="*/ 3317053 w 4097252"/>
              <a:gd name="connsiteY11" fmla="*/ 1255276 h 1264118"/>
              <a:gd name="connsiteX12" fmla="*/ 3823530 w 4097252"/>
              <a:gd name="connsiteY12" fmla="*/ 1187244 h 1264118"/>
              <a:gd name="connsiteX13" fmla="*/ 4088108 w 4097252"/>
              <a:gd name="connsiteY13" fmla="*/ 816847 h 1264118"/>
              <a:gd name="connsiteX14" fmla="*/ 4004955 w 4097252"/>
              <a:gd name="connsiteY14" fmla="*/ 234796 h 1264118"/>
              <a:gd name="connsiteX15" fmla="*/ 3702580 w 4097252"/>
              <a:gd name="connsiteY15" fmla="*/ 83614 h 1264118"/>
              <a:gd name="connsiteX16" fmla="*/ 3407765 w 4097252"/>
              <a:gd name="connsiteY16" fmla="*/ 30700 h 1264118"/>
              <a:gd name="connsiteX17" fmla="*/ 2954203 w 4097252"/>
              <a:gd name="connsiteY17" fmla="*/ 464 h 1264118"/>
              <a:gd name="connsiteX18" fmla="*/ 2402370 w 4097252"/>
              <a:gd name="connsiteY18" fmla="*/ 53377 h 1264118"/>
              <a:gd name="connsiteX19" fmla="*/ 2168029 w 4097252"/>
              <a:gd name="connsiteY19" fmla="*/ 121410 h 1264118"/>
              <a:gd name="connsiteX20" fmla="*/ 2084876 w 4097252"/>
              <a:gd name="connsiteY20" fmla="*/ 219678 h 1264118"/>
              <a:gd name="connsiteX21" fmla="*/ 1880773 w 4097252"/>
              <a:gd name="connsiteY21" fmla="*/ 408656 h 1264118"/>
              <a:gd name="connsiteX22" fmla="*/ 1684230 w 4097252"/>
              <a:gd name="connsiteY22" fmla="*/ 484246 h 1264118"/>
              <a:gd name="connsiteX23" fmla="*/ 1526993 w 4097252"/>
              <a:gd name="connsiteY23" fmla="*/ 491807 h 1264118"/>
              <a:gd name="connsiteX24" fmla="*/ 1381855 w 4097252"/>
              <a:gd name="connsiteY24" fmla="*/ 491806 h 1264118"/>
              <a:gd name="connsiteX25" fmla="*/ 1155074 w 4097252"/>
              <a:gd name="connsiteY25" fmla="*/ 506924 h 1264118"/>
              <a:gd name="connsiteX26" fmla="*/ 1034124 w 4097252"/>
              <a:gd name="connsiteY26" fmla="*/ 416214 h 1264118"/>
              <a:gd name="connsiteX27" fmla="*/ 898055 w 4097252"/>
              <a:gd name="connsiteY27" fmla="*/ 249914 h 1264118"/>
              <a:gd name="connsiteX28" fmla="*/ 784665 w 4097252"/>
              <a:gd name="connsiteY28" fmla="*/ 151646 h 1264118"/>
              <a:gd name="connsiteX29" fmla="*/ 467171 w 4097252"/>
              <a:gd name="connsiteY29" fmla="*/ 121410 h 1264118"/>
              <a:gd name="connsiteX30" fmla="*/ 225271 w 4097252"/>
              <a:gd name="connsiteY30" fmla="*/ 159205 h 1264118"/>
              <a:gd name="connsiteX31" fmla="*/ 74084 w 4097252"/>
              <a:gd name="connsiteY31" fmla="*/ 325506 h 1264118"/>
              <a:gd name="connsiteX32" fmla="*/ 0 w 4097252"/>
              <a:gd name="connsiteY32" fmla="*/ 635429 h 1264118"/>
              <a:gd name="connsiteX33" fmla="*/ 28728 w 4097252"/>
              <a:gd name="connsiteY33" fmla="*/ 945352 h 1264118"/>
              <a:gd name="connsiteX34" fmla="*/ 202594 w 4097252"/>
              <a:gd name="connsiteY34" fmla="*/ 1141889 h 1264118"/>
              <a:gd name="connsiteX35" fmla="*/ 309934 w 4097252"/>
              <a:gd name="connsiteY35" fmla="*/ 1202363 h 1264118"/>
              <a:gd name="connsiteX36" fmla="*/ 565443 w 4097252"/>
              <a:gd name="connsiteY36" fmla="*/ 1247716 h 1264118"/>
              <a:gd name="connsiteX0" fmla="*/ 565443 w 4097252"/>
              <a:gd name="connsiteY0" fmla="*/ 1247716 h 1260923"/>
              <a:gd name="connsiteX1" fmla="*/ 928294 w 4097252"/>
              <a:gd name="connsiteY1" fmla="*/ 1081417 h 1260923"/>
              <a:gd name="connsiteX2" fmla="*/ 1064361 w 4097252"/>
              <a:gd name="connsiteY2" fmla="*/ 854643 h 1260923"/>
              <a:gd name="connsiteX3" fmla="*/ 1253345 w 4097252"/>
              <a:gd name="connsiteY3" fmla="*/ 748815 h 1260923"/>
              <a:gd name="connsiteX4" fmla="*/ 1563280 w 4097252"/>
              <a:gd name="connsiteY4" fmla="*/ 718579 h 1260923"/>
              <a:gd name="connsiteX5" fmla="*/ 1759823 w 4097252"/>
              <a:gd name="connsiteY5" fmla="*/ 711020 h 1260923"/>
              <a:gd name="connsiteX6" fmla="*/ 1965436 w 4097252"/>
              <a:gd name="connsiteY6" fmla="*/ 809288 h 1260923"/>
              <a:gd name="connsiteX7" fmla="*/ 2099995 w 4097252"/>
              <a:gd name="connsiteY7" fmla="*/ 1066298 h 1260923"/>
              <a:gd name="connsiteX8" fmla="*/ 2281419 w 4097252"/>
              <a:gd name="connsiteY8" fmla="*/ 1225039 h 1260923"/>
              <a:gd name="connsiteX9" fmla="*/ 2568675 w 4097252"/>
              <a:gd name="connsiteY9" fmla="*/ 1240157 h 1260923"/>
              <a:gd name="connsiteX10" fmla="*/ 2871050 w 4097252"/>
              <a:gd name="connsiteY10" fmla="*/ 1255276 h 1260923"/>
              <a:gd name="connsiteX11" fmla="*/ 3317053 w 4097252"/>
              <a:gd name="connsiteY11" fmla="*/ 1255276 h 1260923"/>
              <a:gd name="connsiteX12" fmla="*/ 3823530 w 4097252"/>
              <a:gd name="connsiteY12" fmla="*/ 1187244 h 1260923"/>
              <a:gd name="connsiteX13" fmla="*/ 4088108 w 4097252"/>
              <a:gd name="connsiteY13" fmla="*/ 816847 h 1260923"/>
              <a:gd name="connsiteX14" fmla="*/ 4004955 w 4097252"/>
              <a:gd name="connsiteY14" fmla="*/ 234796 h 1260923"/>
              <a:gd name="connsiteX15" fmla="*/ 3702580 w 4097252"/>
              <a:gd name="connsiteY15" fmla="*/ 83614 h 1260923"/>
              <a:gd name="connsiteX16" fmla="*/ 3407765 w 4097252"/>
              <a:gd name="connsiteY16" fmla="*/ 30700 h 1260923"/>
              <a:gd name="connsiteX17" fmla="*/ 2954203 w 4097252"/>
              <a:gd name="connsiteY17" fmla="*/ 464 h 1260923"/>
              <a:gd name="connsiteX18" fmla="*/ 2402370 w 4097252"/>
              <a:gd name="connsiteY18" fmla="*/ 53377 h 1260923"/>
              <a:gd name="connsiteX19" fmla="*/ 2168029 w 4097252"/>
              <a:gd name="connsiteY19" fmla="*/ 121410 h 1260923"/>
              <a:gd name="connsiteX20" fmla="*/ 2084876 w 4097252"/>
              <a:gd name="connsiteY20" fmla="*/ 219678 h 1260923"/>
              <a:gd name="connsiteX21" fmla="*/ 1880773 w 4097252"/>
              <a:gd name="connsiteY21" fmla="*/ 408656 h 1260923"/>
              <a:gd name="connsiteX22" fmla="*/ 1684230 w 4097252"/>
              <a:gd name="connsiteY22" fmla="*/ 484246 h 1260923"/>
              <a:gd name="connsiteX23" fmla="*/ 1526993 w 4097252"/>
              <a:gd name="connsiteY23" fmla="*/ 491807 h 1260923"/>
              <a:gd name="connsiteX24" fmla="*/ 1381855 w 4097252"/>
              <a:gd name="connsiteY24" fmla="*/ 491806 h 1260923"/>
              <a:gd name="connsiteX25" fmla="*/ 1155074 w 4097252"/>
              <a:gd name="connsiteY25" fmla="*/ 506924 h 1260923"/>
              <a:gd name="connsiteX26" fmla="*/ 1034124 w 4097252"/>
              <a:gd name="connsiteY26" fmla="*/ 416214 h 1260923"/>
              <a:gd name="connsiteX27" fmla="*/ 898055 w 4097252"/>
              <a:gd name="connsiteY27" fmla="*/ 249914 h 1260923"/>
              <a:gd name="connsiteX28" fmla="*/ 784665 w 4097252"/>
              <a:gd name="connsiteY28" fmla="*/ 151646 h 1260923"/>
              <a:gd name="connsiteX29" fmla="*/ 467171 w 4097252"/>
              <a:gd name="connsiteY29" fmla="*/ 121410 h 1260923"/>
              <a:gd name="connsiteX30" fmla="*/ 225271 w 4097252"/>
              <a:gd name="connsiteY30" fmla="*/ 159205 h 1260923"/>
              <a:gd name="connsiteX31" fmla="*/ 74084 w 4097252"/>
              <a:gd name="connsiteY31" fmla="*/ 325506 h 1260923"/>
              <a:gd name="connsiteX32" fmla="*/ 0 w 4097252"/>
              <a:gd name="connsiteY32" fmla="*/ 635429 h 1260923"/>
              <a:gd name="connsiteX33" fmla="*/ 28728 w 4097252"/>
              <a:gd name="connsiteY33" fmla="*/ 945352 h 1260923"/>
              <a:gd name="connsiteX34" fmla="*/ 202594 w 4097252"/>
              <a:gd name="connsiteY34" fmla="*/ 1141889 h 1260923"/>
              <a:gd name="connsiteX35" fmla="*/ 309934 w 4097252"/>
              <a:gd name="connsiteY35" fmla="*/ 1202363 h 1260923"/>
              <a:gd name="connsiteX36" fmla="*/ 565443 w 4097252"/>
              <a:gd name="connsiteY36" fmla="*/ 1247716 h 1260923"/>
              <a:gd name="connsiteX0" fmla="*/ 565443 w 4097252"/>
              <a:gd name="connsiteY0" fmla="*/ 1247716 h 1264117"/>
              <a:gd name="connsiteX1" fmla="*/ 928294 w 4097252"/>
              <a:gd name="connsiteY1" fmla="*/ 1081417 h 1264117"/>
              <a:gd name="connsiteX2" fmla="*/ 1064361 w 4097252"/>
              <a:gd name="connsiteY2" fmla="*/ 854643 h 1264117"/>
              <a:gd name="connsiteX3" fmla="*/ 1253345 w 4097252"/>
              <a:gd name="connsiteY3" fmla="*/ 748815 h 1264117"/>
              <a:gd name="connsiteX4" fmla="*/ 1563280 w 4097252"/>
              <a:gd name="connsiteY4" fmla="*/ 718579 h 1264117"/>
              <a:gd name="connsiteX5" fmla="*/ 1759823 w 4097252"/>
              <a:gd name="connsiteY5" fmla="*/ 711020 h 1264117"/>
              <a:gd name="connsiteX6" fmla="*/ 1965436 w 4097252"/>
              <a:gd name="connsiteY6" fmla="*/ 809288 h 1264117"/>
              <a:gd name="connsiteX7" fmla="*/ 2099995 w 4097252"/>
              <a:gd name="connsiteY7" fmla="*/ 1066298 h 1264117"/>
              <a:gd name="connsiteX8" fmla="*/ 2281419 w 4097252"/>
              <a:gd name="connsiteY8" fmla="*/ 1225039 h 1264117"/>
              <a:gd name="connsiteX9" fmla="*/ 2538437 w 4097252"/>
              <a:gd name="connsiteY9" fmla="*/ 1262834 h 1264117"/>
              <a:gd name="connsiteX10" fmla="*/ 2871050 w 4097252"/>
              <a:gd name="connsiteY10" fmla="*/ 1255276 h 1264117"/>
              <a:gd name="connsiteX11" fmla="*/ 3317053 w 4097252"/>
              <a:gd name="connsiteY11" fmla="*/ 1255276 h 1264117"/>
              <a:gd name="connsiteX12" fmla="*/ 3823530 w 4097252"/>
              <a:gd name="connsiteY12" fmla="*/ 1187244 h 1264117"/>
              <a:gd name="connsiteX13" fmla="*/ 4088108 w 4097252"/>
              <a:gd name="connsiteY13" fmla="*/ 816847 h 1264117"/>
              <a:gd name="connsiteX14" fmla="*/ 4004955 w 4097252"/>
              <a:gd name="connsiteY14" fmla="*/ 234796 h 1264117"/>
              <a:gd name="connsiteX15" fmla="*/ 3702580 w 4097252"/>
              <a:gd name="connsiteY15" fmla="*/ 83614 h 1264117"/>
              <a:gd name="connsiteX16" fmla="*/ 3407765 w 4097252"/>
              <a:gd name="connsiteY16" fmla="*/ 30700 h 1264117"/>
              <a:gd name="connsiteX17" fmla="*/ 2954203 w 4097252"/>
              <a:gd name="connsiteY17" fmla="*/ 464 h 1264117"/>
              <a:gd name="connsiteX18" fmla="*/ 2402370 w 4097252"/>
              <a:gd name="connsiteY18" fmla="*/ 53377 h 1264117"/>
              <a:gd name="connsiteX19" fmla="*/ 2168029 w 4097252"/>
              <a:gd name="connsiteY19" fmla="*/ 121410 h 1264117"/>
              <a:gd name="connsiteX20" fmla="*/ 2084876 w 4097252"/>
              <a:gd name="connsiteY20" fmla="*/ 219678 h 1264117"/>
              <a:gd name="connsiteX21" fmla="*/ 1880773 w 4097252"/>
              <a:gd name="connsiteY21" fmla="*/ 408656 h 1264117"/>
              <a:gd name="connsiteX22" fmla="*/ 1684230 w 4097252"/>
              <a:gd name="connsiteY22" fmla="*/ 484246 h 1264117"/>
              <a:gd name="connsiteX23" fmla="*/ 1526993 w 4097252"/>
              <a:gd name="connsiteY23" fmla="*/ 491807 h 1264117"/>
              <a:gd name="connsiteX24" fmla="*/ 1381855 w 4097252"/>
              <a:gd name="connsiteY24" fmla="*/ 491806 h 1264117"/>
              <a:gd name="connsiteX25" fmla="*/ 1155074 w 4097252"/>
              <a:gd name="connsiteY25" fmla="*/ 506924 h 1264117"/>
              <a:gd name="connsiteX26" fmla="*/ 1034124 w 4097252"/>
              <a:gd name="connsiteY26" fmla="*/ 416214 h 1264117"/>
              <a:gd name="connsiteX27" fmla="*/ 898055 w 4097252"/>
              <a:gd name="connsiteY27" fmla="*/ 249914 h 1264117"/>
              <a:gd name="connsiteX28" fmla="*/ 784665 w 4097252"/>
              <a:gd name="connsiteY28" fmla="*/ 151646 h 1264117"/>
              <a:gd name="connsiteX29" fmla="*/ 467171 w 4097252"/>
              <a:gd name="connsiteY29" fmla="*/ 121410 h 1264117"/>
              <a:gd name="connsiteX30" fmla="*/ 225271 w 4097252"/>
              <a:gd name="connsiteY30" fmla="*/ 159205 h 1264117"/>
              <a:gd name="connsiteX31" fmla="*/ 74084 w 4097252"/>
              <a:gd name="connsiteY31" fmla="*/ 325506 h 1264117"/>
              <a:gd name="connsiteX32" fmla="*/ 0 w 4097252"/>
              <a:gd name="connsiteY32" fmla="*/ 635429 h 1264117"/>
              <a:gd name="connsiteX33" fmla="*/ 28728 w 4097252"/>
              <a:gd name="connsiteY33" fmla="*/ 945352 h 1264117"/>
              <a:gd name="connsiteX34" fmla="*/ 202594 w 4097252"/>
              <a:gd name="connsiteY34" fmla="*/ 1141889 h 1264117"/>
              <a:gd name="connsiteX35" fmla="*/ 309934 w 4097252"/>
              <a:gd name="connsiteY35" fmla="*/ 1202363 h 1264117"/>
              <a:gd name="connsiteX36" fmla="*/ 565443 w 4097252"/>
              <a:gd name="connsiteY36" fmla="*/ 1247716 h 1264117"/>
              <a:gd name="connsiteX0" fmla="*/ 565443 w 4090333"/>
              <a:gd name="connsiteY0" fmla="*/ 1247716 h 1264117"/>
              <a:gd name="connsiteX1" fmla="*/ 928294 w 4090333"/>
              <a:gd name="connsiteY1" fmla="*/ 1081417 h 1264117"/>
              <a:gd name="connsiteX2" fmla="*/ 1064361 w 4090333"/>
              <a:gd name="connsiteY2" fmla="*/ 854643 h 1264117"/>
              <a:gd name="connsiteX3" fmla="*/ 1253345 w 4090333"/>
              <a:gd name="connsiteY3" fmla="*/ 748815 h 1264117"/>
              <a:gd name="connsiteX4" fmla="*/ 1563280 w 4090333"/>
              <a:gd name="connsiteY4" fmla="*/ 718579 h 1264117"/>
              <a:gd name="connsiteX5" fmla="*/ 1759823 w 4090333"/>
              <a:gd name="connsiteY5" fmla="*/ 711020 h 1264117"/>
              <a:gd name="connsiteX6" fmla="*/ 1965436 w 4090333"/>
              <a:gd name="connsiteY6" fmla="*/ 809288 h 1264117"/>
              <a:gd name="connsiteX7" fmla="*/ 2099995 w 4090333"/>
              <a:gd name="connsiteY7" fmla="*/ 1066298 h 1264117"/>
              <a:gd name="connsiteX8" fmla="*/ 2281419 w 4090333"/>
              <a:gd name="connsiteY8" fmla="*/ 1225039 h 1264117"/>
              <a:gd name="connsiteX9" fmla="*/ 2538437 w 4090333"/>
              <a:gd name="connsiteY9" fmla="*/ 1262834 h 1264117"/>
              <a:gd name="connsiteX10" fmla="*/ 2871050 w 4090333"/>
              <a:gd name="connsiteY10" fmla="*/ 1255276 h 1264117"/>
              <a:gd name="connsiteX11" fmla="*/ 3317053 w 4090333"/>
              <a:gd name="connsiteY11" fmla="*/ 1255276 h 1264117"/>
              <a:gd name="connsiteX12" fmla="*/ 3823530 w 4090333"/>
              <a:gd name="connsiteY12" fmla="*/ 1187244 h 1264117"/>
              <a:gd name="connsiteX13" fmla="*/ 4088108 w 4090333"/>
              <a:gd name="connsiteY13" fmla="*/ 816847 h 1264117"/>
              <a:gd name="connsiteX14" fmla="*/ 3936921 w 4090333"/>
              <a:gd name="connsiteY14" fmla="*/ 295269 h 1264117"/>
              <a:gd name="connsiteX15" fmla="*/ 3702580 w 4090333"/>
              <a:gd name="connsiteY15" fmla="*/ 83614 h 1264117"/>
              <a:gd name="connsiteX16" fmla="*/ 3407765 w 4090333"/>
              <a:gd name="connsiteY16" fmla="*/ 30700 h 1264117"/>
              <a:gd name="connsiteX17" fmla="*/ 2954203 w 4090333"/>
              <a:gd name="connsiteY17" fmla="*/ 464 h 1264117"/>
              <a:gd name="connsiteX18" fmla="*/ 2402370 w 4090333"/>
              <a:gd name="connsiteY18" fmla="*/ 53377 h 1264117"/>
              <a:gd name="connsiteX19" fmla="*/ 2168029 w 4090333"/>
              <a:gd name="connsiteY19" fmla="*/ 121410 h 1264117"/>
              <a:gd name="connsiteX20" fmla="*/ 2084876 w 4090333"/>
              <a:gd name="connsiteY20" fmla="*/ 219678 h 1264117"/>
              <a:gd name="connsiteX21" fmla="*/ 1880773 w 4090333"/>
              <a:gd name="connsiteY21" fmla="*/ 408656 h 1264117"/>
              <a:gd name="connsiteX22" fmla="*/ 1684230 w 4090333"/>
              <a:gd name="connsiteY22" fmla="*/ 484246 h 1264117"/>
              <a:gd name="connsiteX23" fmla="*/ 1526993 w 4090333"/>
              <a:gd name="connsiteY23" fmla="*/ 491807 h 1264117"/>
              <a:gd name="connsiteX24" fmla="*/ 1381855 w 4090333"/>
              <a:gd name="connsiteY24" fmla="*/ 491806 h 1264117"/>
              <a:gd name="connsiteX25" fmla="*/ 1155074 w 4090333"/>
              <a:gd name="connsiteY25" fmla="*/ 506924 h 1264117"/>
              <a:gd name="connsiteX26" fmla="*/ 1034124 w 4090333"/>
              <a:gd name="connsiteY26" fmla="*/ 416214 h 1264117"/>
              <a:gd name="connsiteX27" fmla="*/ 898055 w 4090333"/>
              <a:gd name="connsiteY27" fmla="*/ 249914 h 1264117"/>
              <a:gd name="connsiteX28" fmla="*/ 784665 w 4090333"/>
              <a:gd name="connsiteY28" fmla="*/ 151646 h 1264117"/>
              <a:gd name="connsiteX29" fmla="*/ 467171 w 4090333"/>
              <a:gd name="connsiteY29" fmla="*/ 121410 h 1264117"/>
              <a:gd name="connsiteX30" fmla="*/ 225271 w 4090333"/>
              <a:gd name="connsiteY30" fmla="*/ 159205 h 1264117"/>
              <a:gd name="connsiteX31" fmla="*/ 74084 w 4090333"/>
              <a:gd name="connsiteY31" fmla="*/ 325506 h 1264117"/>
              <a:gd name="connsiteX32" fmla="*/ 0 w 4090333"/>
              <a:gd name="connsiteY32" fmla="*/ 635429 h 1264117"/>
              <a:gd name="connsiteX33" fmla="*/ 28728 w 4090333"/>
              <a:gd name="connsiteY33" fmla="*/ 945352 h 1264117"/>
              <a:gd name="connsiteX34" fmla="*/ 202594 w 4090333"/>
              <a:gd name="connsiteY34" fmla="*/ 1141889 h 1264117"/>
              <a:gd name="connsiteX35" fmla="*/ 309934 w 4090333"/>
              <a:gd name="connsiteY35" fmla="*/ 1202363 h 1264117"/>
              <a:gd name="connsiteX36" fmla="*/ 565443 w 4090333"/>
              <a:gd name="connsiteY36" fmla="*/ 1247716 h 1264117"/>
              <a:gd name="connsiteX0" fmla="*/ 565443 w 4045972"/>
              <a:gd name="connsiteY0" fmla="*/ 1247716 h 1264117"/>
              <a:gd name="connsiteX1" fmla="*/ 928294 w 4045972"/>
              <a:gd name="connsiteY1" fmla="*/ 1081417 h 1264117"/>
              <a:gd name="connsiteX2" fmla="*/ 1064361 w 4045972"/>
              <a:gd name="connsiteY2" fmla="*/ 854643 h 1264117"/>
              <a:gd name="connsiteX3" fmla="*/ 1253345 w 4045972"/>
              <a:gd name="connsiteY3" fmla="*/ 748815 h 1264117"/>
              <a:gd name="connsiteX4" fmla="*/ 1563280 w 4045972"/>
              <a:gd name="connsiteY4" fmla="*/ 718579 h 1264117"/>
              <a:gd name="connsiteX5" fmla="*/ 1759823 w 4045972"/>
              <a:gd name="connsiteY5" fmla="*/ 711020 h 1264117"/>
              <a:gd name="connsiteX6" fmla="*/ 1965436 w 4045972"/>
              <a:gd name="connsiteY6" fmla="*/ 809288 h 1264117"/>
              <a:gd name="connsiteX7" fmla="*/ 2099995 w 4045972"/>
              <a:gd name="connsiteY7" fmla="*/ 1066298 h 1264117"/>
              <a:gd name="connsiteX8" fmla="*/ 2281419 w 4045972"/>
              <a:gd name="connsiteY8" fmla="*/ 1225039 h 1264117"/>
              <a:gd name="connsiteX9" fmla="*/ 2538437 w 4045972"/>
              <a:gd name="connsiteY9" fmla="*/ 1262834 h 1264117"/>
              <a:gd name="connsiteX10" fmla="*/ 2871050 w 4045972"/>
              <a:gd name="connsiteY10" fmla="*/ 1255276 h 1264117"/>
              <a:gd name="connsiteX11" fmla="*/ 3317053 w 4045972"/>
              <a:gd name="connsiteY11" fmla="*/ 1255276 h 1264117"/>
              <a:gd name="connsiteX12" fmla="*/ 3823530 w 4045972"/>
              <a:gd name="connsiteY12" fmla="*/ 1187244 h 1264117"/>
              <a:gd name="connsiteX13" fmla="*/ 4042752 w 4045972"/>
              <a:gd name="connsiteY13" fmla="*/ 816847 h 1264117"/>
              <a:gd name="connsiteX14" fmla="*/ 3936921 w 4045972"/>
              <a:gd name="connsiteY14" fmla="*/ 295269 h 1264117"/>
              <a:gd name="connsiteX15" fmla="*/ 3702580 w 4045972"/>
              <a:gd name="connsiteY15" fmla="*/ 83614 h 1264117"/>
              <a:gd name="connsiteX16" fmla="*/ 3407765 w 4045972"/>
              <a:gd name="connsiteY16" fmla="*/ 30700 h 1264117"/>
              <a:gd name="connsiteX17" fmla="*/ 2954203 w 4045972"/>
              <a:gd name="connsiteY17" fmla="*/ 464 h 1264117"/>
              <a:gd name="connsiteX18" fmla="*/ 2402370 w 4045972"/>
              <a:gd name="connsiteY18" fmla="*/ 53377 h 1264117"/>
              <a:gd name="connsiteX19" fmla="*/ 2168029 w 4045972"/>
              <a:gd name="connsiteY19" fmla="*/ 121410 h 1264117"/>
              <a:gd name="connsiteX20" fmla="*/ 2084876 w 4045972"/>
              <a:gd name="connsiteY20" fmla="*/ 219678 h 1264117"/>
              <a:gd name="connsiteX21" fmla="*/ 1880773 w 4045972"/>
              <a:gd name="connsiteY21" fmla="*/ 408656 h 1264117"/>
              <a:gd name="connsiteX22" fmla="*/ 1684230 w 4045972"/>
              <a:gd name="connsiteY22" fmla="*/ 484246 h 1264117"/>
              <a:gd name="connsiteX23" fmla="*/ 1526993 w 4045972"/>
              <a:gd name="connsiteY23" fmla="*/ 491807 h 1264117"/>
              <a:gd name="connsiteX24" fmla="*/ 1381855 w 4045972"/>
              <a:gd name="connsiteY24" fmla="*/ 491806 h 1264117"/>
              <a:gd name="connsiteX25" fmla="*/ 1155074 w 4045972"/>
              <a:gd name="connsiteY25" fmla="*/ 506924 h 1264117"/>
              <a:gd name="connsiteX26" fmla="*/ 1034124 w 4045972"/>
              <a:gd name="connsiteY26" fmla="*/ 416214 h 1264117"/>
              <a:gd name="connsiteX27" fmla="*/ 898055 w 4045972"/>
              <a:gd name="connsiteY27" fmla="*/ 249914 h 1264117"/>
              <a:gd name="connsiteX28" fmla="*/ 784665 w 4045972"/>
              <a:gd name="connsiteY28" fmla="*/ 151646 h 1264117"/>
              <a:gd name="connsiteX29" fmla="*/ 467171 w 4045972"/>
              <a:gd name="connsiteY29" fmla="*/ 121410 h 1264117"/>
              <a:gd name="connsiteX30" fmla="*/ 225271 w 4045972"/>
              <a:gd name="connsiteY30" fmla="*/ 159205 h 1264117"/>
              <a:gd name="connsiteX31" fmla="*/ 74084 w 4045972"/>
              <a:gd name="connsiteY31" fmla="*/ 325506 h 1264117"/>
              <a:gd name="connsiteX32" fmla="*/ 0 w 4045972"/>
              <a:gd name="connsiteY32" fmla="*/ 635429 h 1264117"/>
              <a:gd name="connsiteX33" fmla="*/ 28728 w 4045972"/>
              <a:gd name="connsiteY33" fmla="*/ 945352 h 1264117"/>
              <a:gd name="connsiteX34" fmla="*/ 202594 w 4045972"/>
              <a:gd name="connsiteY34" fmla="*/ 1141889 h 1264117"/>
              <a:gd name="connsiteX35" fmla="*/ 309934 w 4045972"/>
              <a:gd name="connsiteY35" fmla="*/ 1202363 h 1264117"/>
              <a:gd name="connsiteX36" fmla="*/ 565443 w 4045972"/>
              <a:gd name="connsiteY36" fmla="*/ 1247716 h 1264117"/>
              <a:gd name="connsiteX0" fmla="*/ 565443 w 4045308"/>
              <a:gd name="connsiteY0" fmla="*/ 1247716 h 1264117"/>
              <a:gd name="connsiteX1" fmla="*/ 928294 w 4045308"/>
              <a:gd name="connsiteY1" fmla="*/ 1081417 h 1264117"/>
              <a:gd name="connsiteX2" fmla="*/ 1064361 w 4045308"/>
              <a:gd name="connsiteY2" fmla="*/ 854643 h 1264117"/>
              <a:gd name="connsiteX3" fmla="*/ 1253345 w 4045308"/>
              <a:gd name="connsiteY3" fmla="*/ 748815 h 1264117"/>
              <a:gd name="connsiteX4" fmla="*/ 1563280 w 4045308"/>
              <a:gd name="connsiteY4" fmla="*/ 718579 h 1264117"/>
              <a:gd name="connsiteX5" fmla="*/ 1759823 w 4045308"/>
              <a:gd name="connsiteY5" fmla="*/ 711020 h 1264117"/>
              <a:gd name="connsiteX6" fmla="*/ 1965436 w 4045308"/>
              <a:gd name="connsiteY6" fmla="*/ 809288 h 1264117"/>
              <a:gd name="connsiteX7" fmla="*/ 2099995 w 4045308"/>
              <a:gd name="connsiteY7" fmla="*/ 1066298 h 1264117"/>
              <a:gd name="connsiteX8" fmla="*/ 2281419 w 4045308"/>
              <a:gd name="connsiteY8" fmla="*/ 1225039 h 1264117"/>
              <a:gd name="connsiteX9" fmla="*/ 2538437 w 4045308"/>
              <a:gd name="connsiteY9" fmla="*/ 1262834 h 1264117"/>
              <a:gd name="connsiteX10" fmla="*/ 2871050 w 4045308"/>
              <a:gd name="connsiteY10" fmla="*/ 1255276 h 1264117"/>
              <a:gd name="connsiteX11" fmla="*/ 3317053 w 4045308"/>
              <a:gd name="connsiteY11" fmla="*/ 1255276 h 1264117"/>
              <a:gd name="connsiteX12" fmla="*/ 3838649 w 4045308"/>
              <a:gd name="connsiteY12" fmla="*/ 1179685 h 1264117"/>
              <a:gd name="connsiteX13" fmla="*/ 4042752 w 4045308"/>
              <a:gd name="connsiteY13" fmla="*/ 816847 h 1264117"/>
              <a:gd name="connsiteX14" fmla="*/ 3936921 w 4045308"/>
              <a:gd name="connsiteY14" fmla="*/ 295269 h 1264117"/>
              <a:gd name="connsiteX15" fmla="*/ 3702580 w 4045308"/>
              <a:gd name="connsiteY15" fmla="*/ 83614 h 1264117"/>
              <a:gd name="connsiteX16" fmla="*/ 3407765 w 4045308"/>
              <a:gd name="connsiteY16" fmla="*/ 30700 h 1264117"/>
              <a:gd name="connsiteX17" fmla="*/ 2954203 w 4045308"/>
              <a:gd name="connsiteY17" fmla="*/ 464 h 1264117"/>
              <a:gd name="connsiteX18" fmla="*/ 2402370 w 4045308"/>
              <a:gd name="connsiteY18" fmla="*/ 53377 h 1264117"/>
              <a:gd name="connsiteX19" fmla="*/ 2168029 w 4045308"/>
              <a:gd name="connsiteY19" fmla="*/ 121410 h 1264117"/>
              <a:gd name="connsiteX20" fmla="*/ 2084876 w 4045308"/>
              <a:gd name="connsiteY20" fmla="*/ 219678 h 1264117"/>
              <a:gd name="connsiteX21" fmla="*/ 1880773 w 4045308"/>
              <a:gd name="connsiteY21" fmla="*/ 408656 h 1264117"/>
              <a:gd name="connsiteX22" fmla="*/ 1684230 w 4045308"/>
              <a:gd name="connsiteY22" fmla="*/ 484246 h 1264117"/>
              <a:gd name="connsiteX23" fmla="*/ 1526993 w 4045308"/>
              <a:gd name="connsiteY23" fmla="*/ 491807 h 1264117"/>
              <a:gd name="connsiteX24" fmla="*/ 1381855 w 4045308"/>
              <a:gd name="connsiteY24" fmla="*/ 491806 h 1264117"/>
              <a:gd name="connsiteX25" fmla="*/ 1155074 w 4045308"/>
              <a:gd name="connsiteY25" fmla="*/ 506924 h 1264117"/>
              <a:gd name="connsiteX26" fmla="*/ 1034124 w 4045308"/>
              <a:gd name="connsiteY26" fmla="*/ 416214 h 1264117"/>
              <a:gd name="connsiteX27" fmla="*/ 898055 w 4045308"/>
              <a:gd name="connsiteY27" fmla="*/ 249914 h 1264117"/>
              <a:gd name="connsiteX28" fmla="*/ 784665 w 4045308"/>
              <a:gd name="connsiteY28" fmla="*/ 151646 h 1264117"/>
              <a:gd name="connsiteX29" fmla="*/ 467171 w 4045308"/>
              <a:gd name="connsiteY29" fmla="*/ 121410 h 1264117"/>
              <a:gd name="connsiteX30" fmla="*/ 225271 w 4045308"/>
              <a:gd name="connsiteY30" fmla="*/ 159205 h 1264117"/>
              <a:gd name="connsiteX31" fmla="*/ 74084 w 4045308"/>
              <a:gd name="connsiteY31" fmla="*/ 325506 h 1264117"/>
              <a:gd name="connsiteX32" fmla="*/ 0 w 4045308"/>
              <a:gd name="connsiteY32" fmla="*/ 635429 h 1264117"/>
              <a:gd name="connsiteX33" fmla="*/ 28728 w 4045308"/>
              <a:gd name="connsiteY33" fmla="*/ 945352 h 1264117"/>
              <a:gd name="connsiteX34" fmla="*/ 202594 w 4045308"/>
              <a:gd name="connsiteY34" fmla="*/ 1141889 h 1264117"/>
              <a:gd name="connsiteX35" fmla="*/ 309934 w 4045308"/>
              <a:gd name="connsiteY35" fmla="*/ 1202363 h 1264117"/>
              <a:gd name="connsiteX36" fmla="*/ 565443 w 4045308"/>
              <a:gd name="connsiteY36" fmla="*/ 1247716 h 1264117"/>
              <a:gd name="connsiteX0" fmla="*/ 565443 w 4045308"/>
              <a:gd name="connsiteY0" fmla="*/ 1247716 h 1293127"/>
              <a:gd name="connsiteX1" fmla="*/ 928294 w 4045308"/>
              <a:gd name="connsiteY1" fmla="*/ 1081417 h 1293127"/>
              <a:gd name="connsiteX2" fmla="*/ 1064361 w 4045308"/>
              <a:gd name="connsiteY2" fmla="*/ 854643 h 1293127"/>
              <a:gd name="connsiteX3" fmla="*/ 1253345 w 4045308"/>
              <a:gd name="connsiteY3" fmla="*/ 748815 h 1293127"/>
              <a:gd name="connsiteX4" fmla="*/ 1563280 w 4045308"/>
              <a:gd name="connsiteY4" fmla="*/ 718579 h 1293127"/>
              <a:gd name="connsiteX5" fmla="*/ 1759823 w 4045308"/>
              <a:gd name="connsiteY5" fmla="*/ 711020 h 1293127"/>
              <a:gd name="connsiteX6" fmla="*/ 1965436 w 4045308"/>
              <a:gd name="connsiteY6" fmla="*/ 809288 h 1293127"/>
              <a:gd name="connsiteX7" fmla="*/ 2099995 w 4045308"/>
              <a:gd name="connsiteY7" fmla="*/ 1066298 h 1293127"/>
              <a:gd name="connsiteX8" fmla="*/ 2281419 w 4045308"/>
              <a:gd name="connsiteY8" fmla="*/ 1225039 h 1293127"/>
              <a:gd name="connsiteX9" fmla="*/ 2538437 w 4045308"/>
              <a:gd name="connsiteY9" fmla="*/ 1262834 h 1293127"/>
              <a:gd name="connsiteX10" fmla="*/ 2961762 w 4045308"/>
              <a:gd name="connsiteY10" fmla="*/ 1293071 h 1293127"/>
              <a:gd name="connsiteX11" fmla="*/ 3317053 w 4045308"/>
              <a:gd name="connsiteY11" fmla="*/ 1255276 h 1293127"/>
              <a:gd name="connsiteX12" fmla="*/ 3838649 w 4045308"/>
              <a:gd name="connsiteY12" fmla="*/ 1179685 h 1293127"/>
              <a:gd name="connsiteX13" fmla="*/ 4042752 w 4045308"/>
              <a:gd name="connsiteY13" fmla="*/ 816847 h 1293127"/>
              <a:gd name="connsiteX14" fmla="*/ 3936921 w 4045308"/>
              <a:gd name="connsiteY14" fmla="*/ 295269 h 1293127"/>
              <a:gd name="connsiteX15" fmla="*/ 3702580 w 4045308"/>
              <a:gd name="connsiteY15" fmla="*/ 83614 h 1293127"/>
              <a:gd name="connsiteX16" fmla="*/ 3407765 w 4045308"/>
              <a:gd name="connsiteY16" fmla="*/ 30700 h 1293127"/>
              <a:gd name="connsiteX17" fmla="*/ 2954203 w 4045308"/>
              <a:gd name="connsiteY17" fmla="*/ 464 h 1293127"/>
              <a:gd name="connsiteX18" fmla="*/ 2402370 w 4045308"/>
              <a:gd name="connsiteY18" fmla="*/ 53377 h 1293127"/>
              <a:gd name="connsiteX19" fmla="*/ 2168029 w 4045308"/>
              <a:gd name="connsiteY19" fmla="*/ 121410 h 1293127"/>
              <a:gd name="connsiteX20" fmla="*/ 2084876 w 4045308"/>
              <a:gd name="connsiteY20" fmla="*/ 219678 h 1293127"/>
              <a:gd name="connsiteX21" fmla="*/ 1880773 w 4045308"/>
              <a:gd name="connsiteY21" fmla="*/ 408656 h 1293127"/>
              <a:gd name="connsiteX22" fmla="*/ 1684230 w 4045308"/>
              <a:gd name="connsiteY22" fmla="*/ 484246 h 1293127"/>
              <a:gd name="connsiteX23" fmla="*/ 1526993 w 4045308"/>
              <a:gd name="connsiteY23" fmla="*/ 491807 h 1293127"/>
              <a:gd name="connsiteX24" fmla="*/ 1381855 w 4045308"/>
              <a:gd name="connsiteY24" fmla="*/ 491806 h 1293127"/>
              <a:gd name="connsiteX25" fmla="*/ 1155074 w 4045308"/>
              <a:gd name="connsiteY25" fmla="*/ 506924 h 1293127"/>
              <a:gd name="connsiteX26" fmla="*/ 1034124 w 4045308"/>
              <a:gd name="connsiteY26" fmla="*/ 416214 h 1293127"/>
              <a:gd name="connsiteX27" fmla="*/ 898055 w 4045308"/>
              <a:gd name="connsiteY27" fmla="*/ 249914 h 1293127"/>
              <a:gd name="connsiteX28" fmla="*/ 784665 w 4045308"/>
              <a:gd name="connsiteY28" fmla="*/ 151646 h 1293127"/>
              <a:gd name="connsiteX29" fmla="*/ 467171 w 4045308"/>
              <a:gd name="connsiteY29" fmla="*/ 121410 h 1293127"/>
              <a:gd name="connsiteX30" fmla="*/ 225271 w 4045308"/>
              <a:gd name="connsiteY30" fmla="*/ 159205 h 1293127"/>
              <a:gd name="connsiteX31" fmla="*/ 74084 w 4045308"/>
              <a:gd name="connsiteY31" fmla="*/ 325506 h 1293127"/>
              <a:gd name="connsiteX32" fmla="*/ 0 w 4045308"/>
              <a:gd name="connsiteY32" fmla="*/ 635429 h 1293127"/>
              <a:gd name="connsiteX33" fmla="*/ 28728 w 4045308"/>
              <a:gd name="connsiteY33" fmla="*/ 945352 h 1293127"/>
              <a:gd name="connsiteX34" fmla="*/ 202594 w 4045308"/>
              <a:gd name="connsiteY34" fmla="*/ 1141889 h 1293127"/>
              <a:gd name="connsiteX35" fmla="*/ 309934 w 4045308"/>
              <a:gd name="connsiteY35" fmla="*/ 1202363 h 1293127"/>
              <a:gd name="connsiteX36" fmla="*/ 565443 w 4045308"/>
              <a:gd name="connsiteY36" fmla="*/ 1247716 h 1293127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491806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228504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270"/>
              <a:gd name="connsiteY0" fmla="*/ 1247800 h 1293155"/>
              <a:gd name="connsiteX1" fmla="*/ 928294 w 4045270"/>
              <a:gd name="connsiteY1" fmla="*/ 1081501 h 1293155"/>
              <a:gd name="connsiteX2" fmla="*/ 1064361 w 4045270"/>
              <a:gd name="connsiteY2" fmla="*/ 854727 h 1293155"/>
              <a:gd name="connsiteX3" fmla="*/ 1253345 w 4045270"/>
              <a:gd name="connsiteY3" fmla="*/ 748899 h 1293155"/>
              <a:gd name="connsiteX4" fmla="*/ 1563280 w 4045270"/>
              <a:gd name="connsiteY4" fmla="*/ 718663 h 1293155"/>
              <a:gd name="connsiteX5" fmla="*/ 1790060 w 4045270"/>
              <a:gd name="connsiteY5" fmla="*/ 741341 h 1293155"/>
              <a:gd name="connsiteX6" fmla="*/ 1965436 w 4045270"/>
              <a:gd name="connsiteY6" fmla="*/ 809372 h 1293155"/>
              <a:gd name="connsiteX7" fmla="*/ 2099995 w 4045270"/>
              <a:gd name="connsiteY7" fmla="*/ 1066382 h 1293155"/>
              <a:gd name="connsiteX8" fmla="*/ 2281419 w 4045270"/>
              <a:gd name="connsiteY8" fmla="*/ 1225123 h 1293155"/>
              <a:gd name="connsiteX9" fmla="*/ 2538437 w 4045270"/>
              <a:gd name="connsiteY9" fmla="*/ 1262918 h 1293155"/>
              <a:gd name="connsiteX10" fmla="*/ 2961762 w 4045270"/>
              <a:gd name="connsiteY10" fmla="*/ 1293155 h 1293155"/>
              <a:gd name="connsiteX11" fmla="*/ 3415325 w 4045270"/>
              <a:gd name="connsiteY11" fmla="*/ 1262919 h 1293155"/>
              <a:gd name="connsiteX12" fmla="*/ 3838649 w 4045270"/>
              <a:gd name="connsiteY12" fmla="*/ 1179769 h 1293155"/>
              <a:gd name="connsiteX13" fmla="*/ 4042752 w 4045270"/>
              <a:gd name="connsiteY13" fmla="*/ 816931 h 1293155"/>
              <a:gd name="connsiteX14" fmla="*/ 3936921 w 4045270"/>
              <a:gd name="connsiteY14" fmla="*/ 295353 h 1293155"/>
              <a:gd name="connsiteX15" fmla="*/ 3710140 w 4045270"/>
              <a:gd name="connsiteY15" fmla="*/ 106376 h 1293155"/>
              <a:gd name="connsiteX16" fmla="*/ 3407765 w 4045270"/>
              <a:gd name="connsiteY16" fmla="*/ 30784 h 1293155"/>
              <a:gd name="connsiteX17" fmla="*/ 2954203 w 4045270"/>
              <a:gd name="connsiteY17" fmla="*/ 548 h 1293155"/>
              <a:gd name="connsiteX18" fmla="*/ 2402370 w 4045270"/>
              <a:gd name="connsiteY18" fmla="*/ 53461 h 1293155"/>
              <a:gd name="connsiteX19" fmla="*/ 2228504 w 4045270"/>
              <a:gd name="connsiteY19" fmla="*/ 121494 h 1293155"/>
              <a:gd name="connsiteX20" fmla="*/ 2084876 w 4045270"/>
              <a:gd name="connsiteY20" fmla="*/ 219762 h 1293155"/>
              <a:gd name="connsiteX21" fmla="*/ 1880773 w 4045270"/>
              <a:gd name="connsiteY21" fmla="*/ 408740 h 1293155"/>
              <a:gd name="connsiteX22" fmla="*/ 1729586 w 4045270"/>
              <a:gd name="connsiteY22" fmla="*/ 491889 h 1293155"/>
              <a:gd name="connsiteX23" fmla="*/ 1549671 w 4045270"/>
              <a:gd name="connsiteY23" fmla="*/ 514569 h 1293155"/>
              <a:gd name="connsiteX24" fmla="*/ 1381855 w 4045270"/>
              <a:gd name="connsiteY24" fmla="*/ 514568 h 1293155"/>
              <a:gd name="connsiteX25" fmla="*/ 1155074 w 4045270"/>
              <a:gd name="connsiteY25" fmla="*/ 507008 h 1293155"/>
              <a:gd name="connsiteX26" fmla="*/ 1034124 w 4045270"/>
              <a:gd name="connsiteY26" fmla="*/ 416298 h 1293155"/>
              <a:gd name="connsiteX27" fmla="*/ 898055 w 4045270"/>
              <a:gd name="connsiteY27" fmla="*/ 249998 h 1293155"/>
              <a:gd name="connsiteX28" fmla="*/ 784665 w 4045270"/>
              <a:gd name="connsiteY28" fmla="*/ 151730 h 1293155"/>
              <a:gd name="connsiteX29" fmla="*/ 467171 w 4045270"/>
              <a:gd name="connsiteY29" fmla="*/ 121494 h 1293155"/>
              <a:gd name="connsiteX30" fmla="*/ 225271 w 4045270"/>
              <a:gd name="connsiteY30" fmla="*/ 159289 h 1293155"/>
              <a:gd name="connsiteX31" fmla="*/ 74084 w 4045270"/>
              <a:gd name="connsiteY31" fmla="*/ 325590 h 1293155"/>
              <a:gd name="connsiteX32" fmla="*/ 0 w 4045270"/>
              <a:gd name="connsiteY32" fmla="*/ 635513 h 1293155"/>
              <a:gd name="connsiteX33" fmla="*/ 28728 w 4045270"/>
              <a:gd name="connsiteY33" fmla="*/ 945436 h 1293155"/>
              <a:gd name="connsiteX34" fmla="*/ 202594 w 4045270"/>
              <a:gd name="connsiteY34" fmla="*/ 1141973 h 1293155"/>
              <a:gd name="connsiteX35" fmla="*/ 309934 w 4045270"/>
              <a:gd name="connsiteY35" fmla="*/ 1202447 h 1293155"/>
              <a:gd name="connsiteX36" fmla="*/ 565443 w 4045270"/>
              <a:gd name="connsiteY36" fmla="*/ 1247800 h 1293155"/>
              <a:gd name="connsiteX0" fmla="*/ 565443 w 4002000"/>
              <a:gd name="connsiteY0" fmla="*/ 1247800 h 1293155"/>
              <a:gd name="connsiteX1" fmla="*/ 928294 w 4002000"/>
              <a:gd name="connsiteY1" fmla="*/ 1081501 h 1293155"/>
              <a:gd name="connsiteX2" fmla="*/ 1064361 w 4002000"/>
              <a:gd name="connsiteY2" fmla="*/ 854727 h 1293155"/>
              <a:gd name="connsiteX3" fmla="*/ 1253345 w 4002000"/>
              <a:gd name="connsiteY3" fmla="*/ 748899 h 1293155"/>
              <a:gd name="connsiteX4" fmla="*/ 1563280 w 4002000"/>
              <a:gd name="connsiteY4" fmla="*/ 718663 h 1293155"/>
              <a:gd name="connsiteX5" fmla="*/ 1790060 w 4002000"/>
              <a:gd name="connsiteY5" fmla="*/ 741341 h 1293155"/>
              <a:gd name="connsiteX6" fmla="*/ 1965436 w 4002000"/>
              <a:gd name="connsiteY6" fmla="*/ 809372 h 1293155"/>
              <a:gd name="connsiteX7" fmla="*/ 2099995 w 4002000"/>
              <a:gd name="connsiteY7" fmla="*/ 1066382 h 1293155"/>
              <a:gd name="connsiteX8" fmla="*/ 2281419 w 4002000"/>
              <a:gd name="connsiteY8" fmla="*/ 1225123 h 1293155"/>
              <a:gd name="connsiteX9" fmla="*/ 2538437 w 4002000"/>
              <a:gd name="connsiteY9" fmla="*/ 1262918 h 1293155"/>
              <a:gd name="connsiteX10" fmla="*/ 2961762 w 4002000"/>
              <a:gd name="connsiteY10" fmla="*/ 1293155 h 1293155"/>
              <a:gd name="connsiteX11" fmla="*/ 3415325 w 4002000"/>
              <a:gd name="connsiteY11" fmla="*/ 1262919 h 1293155"/>
              <a:gd name="connsiteX12" fmla="*/ 3838649 w 4002000"/>
              <a:gd name="connsiteY12" fmla="*/ 1179769 h 1293155"/>
              <a:gd name="connsiteX13" fmla="*/ 3997395 w 4002000"/>
              <a:gd name="connsiteY13" fmla="*/ 801812 h 1293155"/>
              <a:gd name="connsiteX14" fmla="*/ 3936921 w 4002000"/>
              <a:gd name="connsiteY14" fmla="*/ 295353 h 1293155"/>
              <a:gd name="connsiteX15" fmla="*/ 3710140 w 4002000"/>
              <a:gd name="connsiteY15" fmla="*/ 106376 h 1293155"/>
              <a:gd name="connsiteX16" fmla="*/ 3407765 w 4002000"/>
              <a:gd name="connsiteY16" fmla="*/ 30784 h 1293155"/>
              <a:gd name="connsiteX17" fmla="*/ 2954203 w 4002000"/>
              <a:gd name="connsiteY17" fmla="*/ 548 h 1293155"/>
              <a:gd name="connsiteX18" fmla="*/ 2402370 w 4002000"/>
              <a:gd name="connsiteY18" fmla="*/ 53461 h 1293155"/>
              <a:gd name="connsiteX19" fmla="*/ 2228504 w 4002000"/>
              <a:gd name="connsiteY19" fmla="*/ 121494 h 1293155"/>
              <a:gd name="connsiteX20" fmla="*/ 2084876 w 4002000"/>
              <a:gd name="connsiteY20" fmla="*/ 219762 h 1293155"/>
              <a:gd name="connsiteX21" fmla="*/ 1880773 w 4002000"/>
              <a:gd name="connsiteY21" fmla="*/ 408740 h 1293155"/>
              <a:gd name="connsiteX22" fmla="*/ 1729586 w 4002000"/>
              <a:gd name="connsiteY22" fmla="*/ 491889 h 1293155"/>
              <a:gd name="connsiteX23" fmla="*/ 1549671 w 4002000"/>
              <a:gd name="connsiteY23" fmla="*/ 514569 h 1293155"/>
              <a:gd name="connsiteX24" fmla="*/ 1381855 w 4002000"/>
              <a:gd name="connsiteY24" fmla="*/ 514568 h 1293155"/>
              <a:gd name="connsiteX25" fmla="*/ 1155074 w 4002000"/>
              <a:gd name="connsiteY25" fmla="*/ 507008 h 1293155"/>
              <a:gd name="connsiteX26" fmla="*/ 1034124 w 4002000"/>
              <a:gd name="connsiteY26" fmla="*/ 416298 h 1293155"/>
              <a:gd name="connsiteX27" fmla="*/ 898055 w 4002000"/>
              <a:gd name="connsiteY27" fmla="*/ 249998 h 1293155"/>
              <a:gd name="connsiteX28" fmla="*/ 784665 w 4002000"/>
              <a:gd name="connsiteY28" fmla="*/ 151730 h 1293155"/>
              <a:gd name="connsiteX29" fmla="*/ 467171 w 4002000"/>
              <a:gd name="connsiteY29" fmla="*/ 121494 h 1293155"/>
              <a:gd name="connsiteX30" fmla="*/ 225271 w 4002000"/>
              <a:gd name="connsiteY30" fmla="*/ 159289 h 1293155"/>
              <a:gd name="connsiteX31" fmla="*/ 74084 w 4002000"/>
              <a:gd name="connsiteY31" fmla="*/ 325590 h 1293155"/>
              <a:gd name="connsiteX32" fmla="*/ 0 w 4002000"/>
              <a:gd name="connsiteY32" fmla="*/ 635513 h 1293155"/>
              <a:gd name="connsiteX33" fmla="*/ 28728 w 4002000"/>
              <a:gd name="connsiteY33" fmla="*/ 945436 h 1293155"/>
              <a:gd name="connsiteX34" fmla="*/ 202594 w 4002000"/>
              <a:gd name="connsiteY34" fmla="*/ 1141973 h 1293155"/>
              <a:gd name="connsiteX35" fmla="*/ 309934 w 4002000"/>
              <a:gd name="connsiteY35" fmla="*/ 1202447 h 1293155"/>
              <a:gd name="connsiteX36" fmla="*/ 565443 w 4002000"/>
              <a:gd name="connsiteY36" fmla="*/ 1247800 h 1293155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565443 w 4002000"/>
              <a:gd name="connsiteY36" fmla="*/ 1247800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517971 w 4002000"/>
              <a:gd name="connsiteY29" fmla="*/ 1087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89203 w 4017119"/>
              <a:gd name="connsiteY31" fmla="*/ 325590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21169 w 4017119"/>
              <a:gd name="connsiteY33" fmla="*/ 975672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708782 w 4026805"/>
              <a:gd name="connsiteY0" fmla="*/ 1230866 h 1302789"/>
              <a:gd name="connsiteX1" fmla="*/ 953099 w 4026805"/>
              <a:gd name="connsiteY1" fmla="*/ 1081501 h 1302789"/>
              <a:gd name="connsiteX2" fmla="*/ 1089166 w 4026805"/>
              <a:gd name="connsiteY2" fmla="*/ 854727 h 1302789"/>
              <a:gd name="connsiteX3" fmla="*/ 1278150 w 4026805"/>
              <a:gd name="connsiteY3" fmla="*/ 748899 h 1302789"/>
              <a:gd name="connsiteX4" fmla="*/ 1588085 w 4026805"/>
              <a:gd name="connsiteY4" fmla="*/ 718663 h 1302789"/>
              <a:gd name="connsiteX5" fmla="*/ 1814865 w 4026805"/>
              <a:gd name="connsiteY5" fmla="*/ 741341 h 1302789"/>
              <a:gd name="connsiteX6" fmla="*/ 1990241 w 4026805"/>
              <a:gd name="connsiteY6" fmla="*/ 809372 h 1302789"/>
              <a:gd name="connsiteX7" fmla="*/ 2124800 w 4026805"/>
              <a:gd name="connsiteY7" fmla="*/ 1066382 h 1302789"/>
              <a:gd name="connsiteX8" fmla="*/ 2306224 w 4026805"/>
              <a:gd name="connsiteY8" fmla="*/ 1225123 h 1302789"/>
              <a:gd name="connsiteX9" fmla="*/ 2563242 w 4026805"/>
              <a:gd name="connsiteY9" fmla="*/ 1262918 h 1302789"/>
              <a:gd name="connsiteX10" fmla="*/ 2986567 w 4026805"/>
              <a:gd name="connsiteY10" fmla="*/ 1293155 h 1302789"/>
              <a:gd name="connsiteX11" fmla="*/ 3485486 w 4026805"/>
              <a:gd name="connsiteY11" fmla="*/ 1293155 h 1302789"/>
              <a:gd name="connsiteX12" fmla="*/ 3863454 w 4026805"/>
              <a:gd name="connsiteY12" fmla="*/ 1179769 h 1302789"/>
              <a:gd name="connsiteX13" fmla="*/ 4022200 w 4026805"/>
              <a:gd name="connsiteY13" fmla="*/ 801812 h 1302789"/>
              <a:gd name="connsiteX14" fmla="*/ 3961726 w 4026805"/>
              <a:gd name="connsiteY14" fmla="*/ 295353 h 1302789"/>
              <a:gd name="connsiteX15" fmla="*/ 3734945 w 4026805"/>
              <a:gd name="connsiteY15" fmla="*/ 106376 h 1302789"/>
              <a:gd name="connsiteX16" fmla="*/ 3432570 w 4026805"/>
              <a:gd name="connsiteY16" fmla="*/ 30784 h 1302789"/>
              <a:gd name="connsiteX17" fmla="*/ 2979008 w 4026805"/>
              <a:gd name="connsiteY17" fmla="*/ 548 h 1302789"/>
              <a:gd name="connsiteX18" fmla="*/ 2427175 w 4026805"/>
              <a:gd name="connsiteY18" fmla="*/ 53461 h 1302789"/>
              <a:gd name="connsiteX19" fmla="*/ 2253309 w 4026805"/>
              <a:gd name="connsiteY19" fmla="*/ 121494 h 1302789"/>
              <a:gd name="connsiteX20" fmla="*/ 2109681 w 4026805"/>
              <a:gd name="connsiteY20" fmla="*/ 219762 h 1302789"/>
              <a:gd name="connsiteX21" fmla="*/ 1905578 w 4026805"/>
              <a:gd name="connsiteY21" fmla="*/ 408740 h 1302789"/>
              <a:gd name="connsiteX22" fmla="*/ 1754391 w 4026805"/>
              <a:gd name="connsiteY22" fmla="*/ 491889 h 1302789"/>
              <a:gd name="connsiteX23" fmla="*/ 1574476 w 4026805"/>
              <a:gd name="connsiteY23" fmla="*/ 514569 h 1302789"/>
              <a:gd name="connsiteX24" fmla="*/ 1406660 w 4026805"/>
              <a:gd name="connsiteY24" fmla="*/ 514568 h 1302789"/>
              <a:gd name="connsiteX25" fmla="*/ 1179879 w 4026805"/>
              <a:gd name="connsiteY25" fmla="*/ 507008 h 1302789"/>
              <a:gd name="connsiteX26" fmla="*/ 1058929 w 4026805"/>
              <a:gd name="connsiteY26" fmla="*/ 416298 h 1302789"/>
              <a:gd name="connsiteX27" fmla="*/ 922860 w 4026805"/>
              <a:gd name="connsiteY27" fmla="*/ 249998 h 1302789"/>
              <a:gd name="connsiteX28" fmla="*/ 809470 w 4026805"/>
              <a:gd name="connsiteY28" fmla="*/ 151730 h 1302789"/>
              <a:gd name="connsiteX29" fmla="*/ 542776 w 4026805"/>
              <a:gd name="connsiteY29" fmla="*/ 108794 h 1302789"/>
              <a:gd name="connsiteX30" fmla="*/ 257635 w 4026805"/>
              <a:gd name="connsiteY30" fmla="*/ 129052 h 1302789"/>
              <a:gd name="connsiteX31" fmla="*/ 76211 w 4026805"/>
              <a:gd name="connsiteY31" fmla="*/ 265117 h 1302789"/>
              <a:gd name="connsiteX32" fmla="*/ 9686 w 4026805"/>
              <a:gd name="connsiteY32" fmla="*/ 590158 h 1302789"/>
              <a:gd name="connsiteX33" fmla="*/ 15737 w 4026805"/>
              <a:gd name="connsiteY33" fmla="*/ 869845 h 1302789"/>
              <a:gd name="connsiteX34" fmla="*/ 227399 w 4026805"/>
              <a:gd name="connsiteY34" fmla="*/ 1141973 h 1302789"/>
              <a:gd name="connsiteX35" fmla="*/ 398239 w 4026805"/>
              <a:gd name="connsiteY35" fmla="*/ 1223613 h 1302789"/>
              <a:gd name="connsiteX36" fmla="*/ 708782 w 4026805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2010792 w 4047356"/>
              <a:gd name="connsiteY6" fmla="*/ 809372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22672 w 4047356"/>
              <a:gd name="connsiteY7" fmla="*/ 1089059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47356" h="1302789">
                <a:moveTo>
                  <a:pt x="729333" y="1230866"/>
                </a:moveTo>
                <a:cubicBezTo>
                  <a:pt x="821810" y="1207181"/>
                  <a:pt x="910253" y="1144191"/>
                  <a:pt x="973650" y="1081501"/>
                </a:cubicBezTo>
                <a:cubicBezTo>
                  <a:pt x="1037047" y="1018811"/>
                  <a:pt x="1055542" y="910161"/>
                  <a:pt x="1109717" y="854727"/>
                </a:cubicBezTo>
                <a:cubicBezTo>
                  <a:pt x="1163892" y="799293"/>
                  <a:pt x="1215548" y="771576"/>
                  <a:pt x="1298701" y="748899"/>
                </a:cubicBezTo>
                <a:cubicBezTo>
                  <a:pt x="1381854" y="726222"/>
                  <a:pt x="1519184" y="719923"/>
                  <a:pt x="1608636" y="718663"/>
                </a:cubicBezTo>
                <a:cubicBezTo>
                  <a:pt x="1698088" y="717403"/>
                  <a:pt x="1770910" y="718664"/>
                  <a:pt x="1835416" y="741341"/>
                </a:cubicBezTo>
                <a:cubicBezTo>
                  <a:pt x="1899922" y="764018"/>
                  <a:pt x="1947797" y="796774"/>
                  <a:pt x="1995673" y="854727"/>
                </a:cubicBezTo>
                <a:cubicBezTo>
                  <a:pt x="2043549" y="912680"/>
                  <a:pt x="2067488" y="1027326"/>
                  <a:pt x="2122672" y="1089059"/>
                </a:cubicBezTo>
                <a:cubicBezTo>
                  <a:pt x="2177856" y="1150792"/>
                  <a:pt x="2249922" y="1196147"/>
                  <a:pt x="2326775" y="1225123"/>
                </a:cubicBezTo>
                <a:cubicBezTo>
                  <a:pt x="2403628" y="1254099"/>
                  <a:pt x="2477962" y="1259138"/>
                  <a:pt x="2583793" y="1262918"/>
                </a:cubicBezTo>
                <a:cubicBezTo>
                  <a:pt x="2689624" y="1266698"/>
                  <a:pt x="2853411" y="1288116"/>
                  <a:pt x="3007118" y="1293155"/>
                </a:cubicBezTo>
                <a:cubicBezTo>
                  <a:pt x="3160825" y="1298194"/>
                  <a:pt x="3359889" y="1312053"/>
                  <a:pt x="3506037" y="1293155"/>
                </a:cubicBezTo>
                <a:cubicBezTo>
                  <a:pt x="3652185" y="1274257"/>
                  <a:pt x="3794553" y="1261659"/>
                  <a:pt x="3884005" y="1179769"/>
                </a:cubicBezTo>
                <a:cubicBezTo>
                  <a:pt x="3973457" y="1097879"/>
                  <a:pt x="4026372" y="949215"/>
                  <a:pt x="4042751" y="801812"/>
                </a:cubicBezTo>
                <a:cubicBezTo>
                  <a:pt x="4059130" y="654409"/>
                  <a:pt x="4030153" y="411259"/>
                  <a:pt x="3982277" y="295353"/>
                </a:cubicBezTo>
                <a:cubicBezTo>
                  <a:pt x="3934401" y="179447"/>
                  <a:pt x="3843689" y="150471"/>
                  <a:pt x="3755496" y="106376"/>
                </a:cubicBezTo>
                <a:cubicBezTo>
                  <a:pt x="3667303" y="62281"/>
                  <a:pt x="3579111" y="48422"/>
                  <a:pt x="3453121" y="30784"/>
                </a:cubicBezTo>
                <a:cubicBezTo>
                  <a:pt x="3327132" y="13146"/>
                  <a:pt x="3167125" y="-3231"/>
                  <a:pt x="2999559" y="548"/>
                </a:cubicBezTo>
                <a:cubicBezTo>
                  <a:pt x="2831993" y="4327"/>
                  <a:pt x="2568676" y="33303"/>
                  <a:pt x="2447726" y="53461"/>
                </a:cubicBezTo>
                <a:cubicBezTo>
                  <a:pt x="2326776" y="73619"/>
                  <a:pt x="2326776" y="93777"/>
                  <a:pt x="2273860" y="121494"/>
                </a:cubicBezTo>
                <a:cubicBezTo>
                  <a:pt x="2220944" y="149211"/>
                  <a:pt x="2188187" y="171888"/>
                  <a:pt x="2130232" y="219762"/>
                </a:cubicBezTo>
                <a:cubicBezTo>
                  <a:pt x="2072277" y="267636"/>
                  <a:pt x="1985344" y="363386"/>
                  <a:pt x="1926129" y="408740"/>
                </a:cubicBezTo>
                <a:cubicBezTo>
                  <a:pt x="1866914" y="454094"/>
                  <a:pt x="1830126" y="474251"/>
                  <a:pt x="1774942" y="491889"/>
                </a:cubicBezTo>
                <a:cubicBezTo>
                  <a:pt x="1719758" y="509527"/>
                  <a:pt x="1636603" y="508270"/>
                  <a:pt x="1595027" y="514569"/>
                </a:cubicBezTo>
                <a:cubicBezTo>
                  <a:pt x="1553451" y="520868"/>
                  <a:pt x="1492977" y="515828"/>
                  <a:pt x="1427211" y="514568"/>
                </a:cubicBezTo>
                <a:cubicBezTo>
                  <a:pt x="1361445" y="513308"/>
                  <a:pt x="1258385" y="523386"/>
                  <a:pt x="1200430" y="507008"/>
                </a:cubicBezTo>
                <a:cubicBezTo>
                  <a:pt x="1142475" y="490630"/>
                  <a:pt x="1122316" y="459133"/>
                  <a:pt x="1079480" y="416298"/>
                </a:cubicBezTo>
                <a:cubicBezTo>
                  <a:pt x="1036644" y="373463"/>
                  <a:pt x="984987" y="294093"/>
                  <a:pt x="943411" y="249998"/>
                </a:cubicBezTo>
                <a:cubicBezTo>
                  <a:pt x="901835" y="205903"/>
                  <a:pt x="893368" y="175264"/>
                  <a:pt x="830021" y="151730"/>
                </a:cubicBezTo>
                <a:cubicBezTo>
                  <a:pt x="766674" y="128196"/>
                  <a:pt x="655299" y="112574"/>
                  <a:pt x="563327" y="108794"/>
                </a:cubicBezTo>
                <a:cubicBezTo>
                  <a:pt x="471355" y="105014"/>
                  <a:pt x="355947" y="102998"/>
                  <a:pt x="278186" y="129052"/>
                </a:cubicBezTo>
                <a:cubicBezTo>
                  <a:pt x="200425" y="155106"/>
                  <a:pt x="143126" y="195825"/>
                  <a:pt x="96762" y="265117"/>
                </a:cubicBezTo>
                <a:cubicBezTo>
                  <a:pt x="50398" y="334409"/>
                  <a:pt x="7559" y="441495"/>
                  <a:pt x="0" y="544803"/>
                </a:cubicBezTo>
                <a:cubicBezTo>
                  <a:pt x="8819" y="595197"/>
                  <a:pt x="-5037" y="770317"/>
                  <a:pt x="36288" y="869845"/>
                </a:cubicBezTo>
                <a:cubicBezTo>
                  <a:pt x="77613" y="969373"/>
                  <a:pt x="190499" y="1095610"/>
                  <a:pt x="247950" y="1141973"/>
                </a:cubicBezTo>
                <a:cubicBezTo>
                  <a:pt x="305401" y="1188336"/>
                  <a:pt x="362095" y="1211015"/>
                  <a:pt x="418790" y="1223613"/>
                </a:cubicBezTo>
                <a:cubicBezTo>
                  <a:pt x="475485" y="1236212"/>
                  <a:pt x="636856" y="1254551"/>
                  <a:pt x="729333" y="1230866"/>
                </a:cubicBezTo>
                <a:close/>
              </a:path>
            </a:pathLst>
          </a:custGeom>
          <a:noFill/>
          <a:ln w="1270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3922" y="2109986"/>
            <a:ext cx="1525417" cy="7171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093150" y="1988045"/>
            <a:ext cx="3106150" cy="362837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101172" y="2563755"/>
            <a:ext cx="5008741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88213" y="2541276"/>
            <a:ext cx="0" cy="447813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124624" y="2541276"/>
            <a:ext cx="0" cy="447813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081212" y="2541276"/>
            <a:ext cx="0" cy="447813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151746" y="5736221"/>
            <a:ext cx="2929466" cy="0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none" w="med" len="lg"/>
            <a:tailEnd type="non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124624" y="4900000"/>
            <a:ext cx="1" cy="874148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triangle" w="med" len="lg"/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112283" y="4897928"/>
            <a:ext cx="1" cy="874148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triangle" w="med" len="lg"/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95116" y="4894168"/>
            <a:ext cx="1" cy="874148"/>
          </a:xfrm>
          <a:prstGeom prst="straightConnector1">
            <a:avLst/>
          </a:prstGeom>
          <a:ln w="76200" cmpd="sng">
            <a:solidFill>
              <a:schemeClr val="tx2">
                <a:lumMod val="20000"/>
                <a:lumOff val="80000"/>
              </a:schemeClr>
            </a:solidFill>
            <a:headEnd type="triangle" w="med" len="lg"/>
            <a:tailEnd type="triangle" w="med" len="lg"/>
          </a:ln>
          <a:effectLst>
            <a:glow rad="101600">
              <a:schemeClr val="tx1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7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(and Sparkling Water)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H2O runs as an application on a Spark cluster using spark-submit</a:t>
            </a:r>
          </a:p>
          <a:p>
            <a:pPr lvl="1"/>
            <a:r>
              <a:rPr lang="en-US" dirty="0" smtClean="0"/>
              <a:t>Standard Spark 1.1</a:t>
            </a:r>
          </a:p>
          <a:p>
            <a:pPr lvl="1"/>
            <a:r>
              <a:rPr lang="en-US" dirty="0" smtClean="0"/>
              <a:t>Includes H2O on Spark on YARN</a:t>
            </a:r>
          </a:p>
          <a:p>
            <a:r>
              <a:rPr lang="en-US" dirty="0" smtClean="0"/>
              <a:t>H2O and Spark nodes share a JVM process</a:t>
            </a:r>
          </a:p>
          <a:p>
            <a:r>
              <a:rPr lang="en-US" dirty="0" smtClean="0"/>
              <a:t>H2ORDD facilitates easy data sharing between Spark (e.g. Spark SQL, </a:t>
            </a:r>
            <a:r>
              <a:rPr lang="en-US" dirty="0" err="1" smtClean="0"/>
              <a:t>MLlib</a:t>
            </a:r>
            <a:r>
              <a:rPr lang="en-US" dirty="0" smtClean="0"/>
              <a:t>) and H2O (e.g. Deep Learning)</a:t>
            </a:r>
          </a:p>
          <a:p>
            <a:r>
              <a:rPr lang="en-US" dirty="0" smtClean="0"/>
              <a:t>Scala support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12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6151428" y="1301750"/>
            <a:ext cx="2581074" cy="527093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Sparkling </a:t>
            </a:r>
            <a:r>
              <a:rPr lang="en-US" dirty="0" smtClean="0"/>
              <a:t>Water Application Life Cycle</a:t>
            </a:r>
            <a:endParaRPr lang="en-US" dirty="0"/>
          </a:p>
        </p:txBody>
      </p:sp>
      <p:sp>
        <p:nvSpPr>
          <p:cNvPr id="3" name="Folded Corner 2"/>
          <p:cNvSpPr/>
          <p:nvPr/>
        </p:nvSpPr>
        <p:spPr>
          <a:xfrm>
            <a:off x="322519" y="3785457"/>
            <a:ext cx="1005717" cy="92195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Sparkling App</a:t>
            </a:r>
          </a:p>
          <a:p>
            <a:pPr algn="ctr"/>
            <a:r>
              <a:rPr lang="en-US" sz="1600" dirty="0"/>
              <a:t>j</a:t>
            </a:r>
            <a:r>
              <a:rPr lang="en-US" sz="1600" dirty="0" smtClean="0"/>
              <a:t>ar file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2630589" y="3464867"/>
            <a:ext cx="1279237" cy="12792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96408" y="4252553"/>
            <a:ext cx="1138014" cy="0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96408" y="3847756"/>
            <a:ext cx="1138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spark-submit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360509" y="1817340"/>
            <a:ext cx="1280777" cy="12776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Worker</a:t>
            </a:r>
          </a:p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751083" y="2881458"/>
            <a:ext cx="658893" cy="639634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38334" y="2474842"/>
            <a:ext cx="478805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360509" y="3464096"/>
            <a:ext cx="1280777" cy="12776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Worker</a:t>
            </a:r>
          </a:p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74502" y="4111521"/>
            <a:ext cx="341403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38334" y="4121598"/>
            <a:ext cx="478805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60509" y="5109526"/>
            <a:ext cx="1280777" cy="12776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Worker</a:t>
            </a:r>
          </a:p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738334" y="5767028"/>
            <a:ext cx="478805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51083" y="4680192"/>
            <a:ext cx="658893" cy="639634"/>
          </a:xfrm>
          <a:prstGeom prst="straightConnector1">
            <a:avLst/>
          </a:prstGeom>
          <a:ln w="762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10918" y="4296043"/>
            <a:ext cx="41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(1)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961601" y="3245975"/>
            <a:ext cx="41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(2)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738334" y="2555865"/>
            <a:ext cx="41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(3)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520730" y="1352360"/>
            <a:ext cx="1905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Sparkling Water Cluster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58323" y="1817340"/>
            <a:ext cx="2352576" cy="1277695"/>
            <a:chOff x="6258323" y="1817340"/>
            <a:chExt cx="2352576" cy="1277695"/>
          </a:xfrm>
        </p:grpSpPr>
        <p:sp>
          <p:nvSpPr>
            <p:cNvPr id="4" name="Rounded Rectangle 3"/>
            <p:cNvSpPr/>
            <p:nvPr/>
          </p:nvSpPr>
          <p:spPr>
            <a:xfrm>
              <a:off x="6258323" y="1817340"/>
              <a:ext cx="2352576" cy="12776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Spark </a:t>
              </a:r>
            </a:p>
            <a:p>
              <a:r>
                <a:rPr lang="en-US" dirty="0" smtClean="0"/>
                <a:t>Executor </a:t>
              </a:r>
            </a:p>
            <a:p>
              <a:r>
                <a:rPr lang="en-US" dirty="0" smtClean="0"/>
                <a:t>    JVM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651566" y="2019607"/>
              <a:ext cx="886439" cy="910469"/>
            </a:xfrm>
            <a:prstGeom prst="ellipse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324038" y="2482351"/>
              <a:ext cx="465295" cy="0"/>
            </a:xfrm>
            <a:prstGeom prst="straightConnector1">
              <a:avLst/>
            </a:prstGeom>
            <a:ln w="76200" cmpd="sng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356525" y="2557654"/>
              <a:ext cx="41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(4)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6251680" y="3482751"/>
            <a:ext cx="2352576" cy="1277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Spark </a:t>
            </a:r>
          </a:p>
          <a:p>
            <a:r>
              <a:rPr lang="en-US" dirty="0" smtClean="0"/>
              <a:t>Executor </a:t>
            </a:r>
          </a:p>
          <a:p>
            <a:r>
              <a:rPr lang="en-US" dirty="0" smtClean="0"/>
              <a:t>    JVM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644923" y="3685018"/>
            <a:ext cx="886439" cy="91046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317395" y="4147762"/>
            <a:ext cx="465295" cy="0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266982" y="5109526"/>
            <a:ext cx="2352576" cy="1277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Spark </a:t>
            </a:r>
          </a:p>
          <a:p>
            <a:r>
              <a:rPr lang="en-US" dirty="0" smtClean="0"/>
              <a:t>Executor </a:t>
            </a:r>
          </a:p>
          <a:p>
            <a:r>
              <a:rPr lang="en-US" dirty="0" smtClean="0"/>
              <a:t>    JVM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660225" y="5311793"/>
            <a:ext cx="886439" cy="91046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332697" y="5774537"/>
            <a:ext cx="465295" cy="0"/>
          </a:xfrm>
          <a:prstGeom prst="straightConnector1">
            <a:avLst/>
          </a:prstGeom>
          <a:ln w="76200" cmpd="sng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6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361144" y="3384049"/>
            <a:ext cx="4817666" cy="1449455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61144" y="5027243"/>
            <a:ext cx="4817666" cy="1470981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3361144" y="1719330"/>
            <a:ext cx="4817666" cy="1456630"/>
          </a:xfrm>
          <a:prstGeom prst="round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3060709" y="1320610"/>
            <a:ext cx="5431367" cy="540697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Sparkling Water Data Distribution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638420" y="1805564"/>
            <a:ext cx="2335271" cy="1279237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31" name="Oval 30"/>
          <p:cNvSpPr/>
          <p:nvPr/>
        </p:nvSpPr>
        <p:spPr>
          <a:xfrm>
            <a:off x="5638421" y="3452320"/>
            <a:ext cx="2335271" cy="1279237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36" name="Oval 35"/>
          <p:cNvSpPr/>
          <p:nvPr/>
        </p:nvSpPr>
        <p:spPr>
          <a:xfrm>
            <a:off x="5638421" y="5097750"/>
            <a:ext cx="2335271" cy="1279237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53086" y="1295210"/>
            <a:ext cx="1905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Sparkling Water Cluster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248260" y="1688151"/>
            <a:ext cx="195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Spark Executor JVM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952508" y="2244442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952508" y="2314589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952508" y="2382296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52508" y="2453219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952508" y="2524142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52508" y="2595065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952508" y="3902410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52508" y="3972557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52508" y="4040264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952508" y="4111187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952508" y="4182110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52508" y="4253033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52508" y="5566890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952508" y="5637037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52508" y="5704744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52508" y="5775667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952508" y="5846590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952508" y="5917513"/>
            <a:ext cx="380290" cy="70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259992" y="2246559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259992" y="2316706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259992" y="3899934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259992" y="3970081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259992" y="5564414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259992" y="5634561"/>
            <a:ext cx="380290" cy="709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1003632" y="1527709"/>
            <a:ext cx="889660" cy="165790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 smtClean="0"/>
              <a:t>(e.g. HDFS)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093667" y="2449139"/>
            <a:ext cx="1513135" cy="408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622807" y="3794142"/>
            <a:ext cx="2328334" cy="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622807" y="4334612"/>
            <a:ext cx="2328335" cy="0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477495" y="2540426"/>
            <a:ext cx="41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(1)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22518" y="3369409"/>
            <a:ext cx="41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(2)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330986" y="4379126"/>
            <a:ext cx="413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(3)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9325" y="3367331"/>
            <a:ext cx="2239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98" name="Rounded Rectangle 97"/>
          <p:cNvSpPr/>
          <p:nvPr/>
        </p:nvSpPr>
        <p:spPr>
          <a:xfrm>
            <a:off x="7108710" y="2130942"/>
            <a:ext cx="691934" cy="3955537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201091" y="2979399"/>
            <a:ext cx="50285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O</a:t>
            </a:r>
          </a:p>
          <a:p>
            <a:pPr algn="ctr"/>
            <a:r>
              <a:rPr lang="en-US" sz="1400" dirty="0" smtClean="0"/>
              <a:t>RDD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771386" y="2133136"/>
            <a:ext cx="767171" cy="3955537"/>
          </a:xfrm>
          <a:prstGeom prst="roundRect">
            <a:avLst/>
          </a:prstGeom>
          <a:solidFill>
            <a:schemeClr val="accent2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241470" y="6173049"/>
            <a:ext cx="195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Spark Executor JVM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248260" y="4520026"/>
            <a:ext cx="195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Spark Executor JVM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48748" y="2975622"/>
            <a:ext cx="593107" cy="52322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Spark</a:t>
            </a:r>
          </a:p>
          <a:p>
            <a:pPr algn="ctr"/>
            <a:r>
              <a:rPr lang="en-US" sz="1400" dirty="0" smtClean="0"/>
              <a:t>RDD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870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 on Sparkling Water...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Visit Michal at the H2O World Hacker’s Corner</a:t>
            </a:r>
          </a:p>
          <a:p>
            <a:endParaRPr lang="en-US" sz="1800" dirty="0" smtClean="0"/>
          </a:p>
          <a:p>
            <a:r>
              <a:rPr lang="en-US" sz="2800" dirty="0" smtClean="0"/>
              <a:t>Training and Blogs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</a:t>
            </a:r>
            <a:r>
              <a:rPr lang="en-US" sz="1600" dirty="0" smtClean="0"/>
              <a:t>/learn.h2o.ai</a:t>
            </a:r>
            <a:r>
              <a:rPr lang="en-US" sz="1600" dirty="0"/>
              <a:t>/content/hackers_station/</a:t>
            </a:r>
            <a:r>
              <a:rPr lang="en-US" sz="1600" dirty="0" smtClean="0"/>
              <a:t>start_with_sparkling_water.html</a:t>
            </a:r>
          </a:p>
          <a:p>
            <a:pPr lvl="1"/>
            <a:r>
              <a:rPr lang="en-US" sz="1600" dirty="0"/>
              <a:t>http</a:t>
            </a:r>
            <a:r>
              <a:rPr lang="en-US" sz="1600" dirty="0" smtClean="0"/>
              <a:t>:/</a:t>
            </a:r>
            <a:r>
              <a:rPr lang="en-US" sz="1600" dirty="0"/>
              <a:t>/0xdata.com/blog/2014/11/sparkling/water/on/yarn/example</a:t>
            </a:r>
            <a:r>
              <a:rPr lang="en-US" sz="1600" dirty="0" smtClean="0"/>
              <a:t>/</a:t>
            </a:r>
          </a:p>
          <a:p>
            <a:pPr lvl="1"/>
            <a:r>
              <a:rPr lang="en-US" sz="1600" dirty="0"/>
              <a:t>http</a:t>
            </a:r>
            <a:r>
              <a:rPr lang="en-US" sz="1600" dirty="0" smtClean="0"/>
              <a:t>:/</a:t>
            </a:r>
            <a:r>
              <a:rPr lang="en-US" sz="1600" dirty="0"/>
              <a:t>/0xdata.com/blog/2014/09/sparkling-water-tutorials</a:t>
            </a:r>
            <a:r>
              <a:rPr lang="en-US" sz="1600" dirty="0" smtClean="0"/>
              <a:t>/</a:t>
            </a:r>
          </a:p>
          <a:p>
            <a:pPr lvl="1"/>
            <a:r>
              <a:rPr lang="en-US" sz="1600" dirty="0"/>
              <a:t>http://0xdata.com/blog/2014/09/how-sparkling-water-brings-h2o-to-spark</a:t>
            </a:r>
            <a:r>
              <a:rPr lang="en-US" sz="1600" dirty="0" smtClean="0"/>
              <a:t>/</a:t>
            </a:r>
          </a:p>
          <a:p>
            <a:pPr lvl="1"/>
            <a:r>
              <a:rPr lang="en-US" sz="1600" dirty="0"/>
              <a:t>http://0xdata.com/blog/2014/09/Sparkling-Water/</a:t>
            </a:r>
          </a:p>
        </p:txBody>
      </p:sp>
    </p:spTree>
    <p:extLst>
      <p:ext uri="{BB962C8B-B14F-4D97-AF65-F5344CB8AC3E}">
        <p14:creationId xmlns:p14="http://schemas.microsoft.com/office/powerpoint/2010/main" val="188717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Security Group </a:t>
            </a:r>
            <a:r>
              <a:rPr lang="en-US" dirty="0" smtClean="0"/>
              <a:t>settings for TCP/UDP port management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ort 54321 (TCP, User to H2O)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ort 54322 (TCP and UDP, H2O to H2O)</a:t>
            </a:r>
            <a:endParaRPr lang="en-US" dirty="0"/>
          </a:p>
          <a:p>
            <a:r>
              <a:rPr lang="en-US" dirty="0" smtClean="0"/>
              <a:t>Specify </a:t>
            </a:r>
            <a:r>
              <a:rPr lang="en-US" dirty="0" smtClean="0"/>
              <a:t>IAM profile for </a:t>
            </a:r>
            <a:r>
              <a:rPr lang="en-US" dirty="0" smtClean="0"/>
              <a:t>easy and secure access to S3 data buckets (H2O to S3 data)</a:t>
            </a:r>
          </a:p>
          <a:p>
            <a:r>
              <a:rPr lang="en-US" dirty="0" smtClean="0"/>
              <a:t>Give each H2O node a fully-specified </a:t>
            </a:r>
            <a:r>
              <a:rPr lang="en-US" dirty="0" err="1" smtClean="0"/>
              <a:t>flatfile</a:t>
            </a:r>
            <a:r>
              <a:rPr lang="en-US" dirty="0" smtClean="0"/>
              <a:t> with the IP and port of each node in the cloud</a:t>
            </a:r>
          </a:p>
          <a:p>
            <a:r>
              <a:rPr lang="en-US" dirty="0" smtClean="0"/>
              <a:t>Use decent instances (cloud doesn’t imply powerful)</a:t>
            </a:r>
          </a:p>
          <a:p>
            <a:pPr lvl="1"/>
            <a:r>
              <a:rPr lang="en-US" dirty="0" smtClean="0"/>
              <a:t>m3.xlarge (or higher)</a:t>
            </a:r>
          </a:p>
          <a:p>
            <a:pPr lvl="1"/>
            <a:r>
              <a:rPr lang="en-US" dirty="0" smtClean="0"/>
              <a:t>c3.xlarge (or higher)</a:t>
            </a:r>
          </a:p>
        </p:txBody>
      </p:sp>
    </p:spTree>
    <p:extLst>
      <p:ext uri="{BB962C8B-B14F-4D97-AF65-F5344CB8AC3E}">
        <p14:creationId xmlns:p14="http://schemas.microsoft.com/office/powerpoint/2010/main" val="160099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973829" y="1671536"/>
            <a:ext cx="1990402" cy="2917146"/>
          </a:xfrm>
          <a:prstGeom prst="round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 Instances and Data Access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3346694" y="5397256"/>
            <a:ext cx="2357512" cy="1012217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 in S3</a:t>
            </a:r>
            <a:endParaRPr lang="en-US" sz="28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517940" y="4271182"/>
            <a:ext cx="0" cy="1275464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2681" y="1917094"/>
            <a:ext cx="177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EC2 instance</a:t>
            </a:r>
            <a:endParaRPr lang="en-US" sz="2400" dirty="0"/>
          </a:p>
        </p:txBody>
      </p:sp>
      <p:sp>
        <p:nvSpPr>
          <p:cNvPr id="53" name="Rounded Rectangle 52"/>
          <p:cNvSpPr/>
          <p:nvPr/>
        </p:nvSpPr>
        <p:spPr>
          <a:xfrm>
            <a:off x="3520682" y="1705373"/>
            <a:ext cx="1990402" cy="2917146"/>
          </a:xfrm>
          <a:prstGeom prst="round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639534" y="1950931"/>
            <a:ext cx="177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EC2 instance</a:t>
            </a:r>
            <a:endParaRPr lang="en-US" sz="2400" dirty="0"/>
          </a:p>
        </p:txBody>
      </p:sp>
      <p:sp>
        <p:nvSpPr>
          <p:cNvPr id="57" name="Rounded Rectangle 56"/>
          <p:cNvSpPr/>
          <p:nvPr/>
        </p:nvSpPr>
        <p:spPr>
          <a:xfrm>
            <a:off x="6096618" y="1720011"/>
            <a:ext cx="1990402" cy="2917146"/>
          </a:xfrm>
          <a:prstGeom prst="round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711595" y="2717786"/>
            <a:ext cx="7651595" cy="1650240"/>
          </a:xfrm>
          <a:prstGeom prst="round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215470" y="1965569"/>
            <a:ext cx="177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EC2 instance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1339109" y="2847386"/>
            <a:ext cx="1278989" cy="1279237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O</a:t>
            </a:r>
          </a:p>
        </p:txBody>
      </p:sp>
      <p:sp>
        <p:nvSpPr>
          <p:cNvPr id="54" name="Oval 53"/>
          <p:cNvSpPr/>
          <p:nvPr/>
        </p:nvSpPr>
        <p:spPr>
          <a:xfrm>
            <a:off x="3885962" y="2881223"/>
            <a:ext cx="1278989" cy="1279237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O</a:t>
            </a:r>
          </a:p>
        </p:txBody>
      </p:sp>
      <p:sp>
        <p:nvSpPr>
          <p:cNvPr id="58" name="Oval 57"/>
          <p:cNvSpPr/>
          <p:nvPr/>
        </p:nvSpPr>
        <p:spPr>
          <a:xfrm>
            <a:off x="6461898" y="2895861"/>
            <a:ext cx="1278989" cy="1279237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718" y="2764830"/>
            <a:ext cx="1313180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H2O Cluster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642702" y="4187103"/>
            <a:ext cx="1407983" cy="1342497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5000357" y="4187103"/>
            <a:ext cx="1407697" cy="1342497"/>
          </a:xfrm>
          <a:prstGeom prst="straightConnector1">
            <a:avLst/>
          </a:prstGeom>
          <a:ln w="152400" cmpd="sng"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9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Rumored to work, but untested (so far) by us…</a:t>
            </a:r>
          </a:p>
          <a:p>
            <a:pPr lvl="1"/>
            <a:r>
              <a:rPr lang="en-US" dirty="0" smtClean="0"/>
              <a:t>Google Compute Engine</a:t>
            </a:r>
          </a:p>
          <a:p>
            <a:pPr lvl="1"/>
            <a:r>
              <a:rPr lang="en-US" dirty="0" smtClean="0"/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157574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Thanks for attending H2O World!</a:t>
            </a:r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dirty="0"/>
              <a:t>http://h2o.ai</a:t>
            </a:r>
          </a:p>
        </p:txBody>
      </p:sp>
    </p:spTree>
    <p:extLst>
      <p:ext uri="{BB962C8B-B14F-4D97-AF65-F5344CB8AC3E}">
        <p14:creationId xmlns:p14="http://schemas.microsoft.com/office/powerpoint/2010/main" val="166357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Observations and Goals</a:t>
            </a:r>
          </a:p>
          <a:p>
            <a:r>
              <a:rPr lang="en-US" dirty="0" smtClean="0"/>
              <a:t>Hadoop (and YARN)</a:t>
            </a:r>
          </a:p>
          <a:p>
            <a:r>
              <a:rPr lang="en-US" dirty="0" smtClean="0"/>
              <a:t>Spark (and Sparkling Water)</a:t>
            </a:r>
          </a:p>
          <a:p>
            <a:r>
              <a:rPr lang="en-US" dirty="0" smtClean="0"/>
              <a:t>EC2</a:t>
            </a:r>
          </a:p>
          <a:p>
            <a:r>
              <a:rPr lang="en-US" dirty="0" smtClean="0"/>
              <a:t>Other environments</a:t>
            </a:r>
          </a:p>
          <a:p>
            <a:r>
              <a:rPr lang="en-US" dirty="0" smtClean="0"/>
              <a:t>Q &amp; 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9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is the New Gold, and information comes from Data</a:t>
            </a:r>
          </a:p>
          <a:p>
            <a:r>
              <a:rPr lang="en-US" dirty="0" smtClean="0"/>
              <a:t>Last year at NY Strata:  frenetic data collection (not necessarily with a plan)</a:t>
            </a:r>
          </a:p>
          <a:p>
            <a:r>
              <a:rPr lang="en-US" dirty="0" smtClean="0"/>
              <a:t>This year at NY Strata:  people have a plan</a:t>
            </a:r>
          </a:p>
          <a:p>
            <a:pPr lvl="1"/>
            <a:r>
              <a:rPr lang="en-US" sz="2000" dirty="0" smtClean="0"/>
              <a:t>Market mix modeling, Fraud detection</a:t>
            </a:r>
          </a:p>
          <a:p>
            <a:pPr lvl="1"/>
            <a:r>
              <a:rPr lang="en-US" sz="2000" dirty="0" smtClean="0"/>
              <a:t>Advertising technology, Customer intelligence</a:t>
            </a:r>
          </a:p>
          <a:p>
            <a:r>
              <a:rPr lang="en-US" dirty="0" smtClean="0"/>
              <a:t>Reading data, building models and making predictions at scale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46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Data has gravity</a:t>
            </a:r>
          </a:p>
          <a:p>
            <a:pPr lvl="2"/>
            <a:r>
              <a:rPr lang="en-US" dirty="0" smtClean="0"/>
              <a:t>Govt. Regulation, Privacy, </a:t>
            </a:r>
            <a:r>
              <a:rPr lang="en-US" dirty="0" smtClean="0"/>
              <a:t>Company Security, Sheer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HDFS and S3 are terrific data stores</a:t>
            </a:r>
          </a:p>
          <a:p>
            <a:pPr lvl="1"/>
            <a:r>
              <a:rPr lang="en-US" dirty="0" smtClean="0"/>
              <a:t>Procurement of new hardware resources is usually hard</a:t>
            </a:r>
          </a:p>
          <a:p>
            <a:pPr lvl="2"/>
            <a:r>
              <a:rPr lang="en-US" dirty="0" smtClean="0"/>
              <a:t>Easier to use the Hadoop environment you already have, or start up new nodes in the cloud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Move algorithms (i.e. H2O) to the data</a:t>
            </a:r>
          </a:p>
          <a:p>
            <a:pPr lvl="2"/>
            <a:r>
              <a:rPr lang="en-US" dirty="0" smtClean="0"/>
              <a:t>H2O is pure Java, so it’s easy to run anywhere</a:t>
            </a:r>
          </a:p>
          <a:p>
            <a:pPr lvl="1"/>
            <a:r>
              <a:rPr lang="en-US" dirty="0"/>
              <a:t>Make H2O work well in whatever environment you already have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H2O best-in-class </a:t>
            </a:r>
            <a:r>
              <a:rPr lang="en-US" dirty="0"/>
              <a:t>Machine </a:t>
            </a:r>
            <a:r>
              <a:rPr lang="en-US" dirty="0" smtClean="0"/>
              <a:t>Learning application / </a:t>
            </a:r>
            <a:r>
              <a:rPr lang="en-US" dirty="0" smtClean="0"/>
              <a:t>library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360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Hadoop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major distributions</a:t>
            </a:r>
          </a:p>
          <a:p>
            <a:pPr lvl="1"/>
            <a:r>
              <a:rPr lang="en-US" dirty="0" err="1" smtClean="0"/>
              <a:t>Cloudera</a:t>
            </a:r>
            <a:r>
              <a:rPr lang="en-US" dirty="0" smtClean="0"/>
              <a:t> CDH </a:t>
            </a:r>
            <a:r>
              <a:rPr lang="en-US" dirty="0" smtClean="0"/>
              <a:t>4, </a:t>
            </a:r>
            <a:r>
              <a:rPr lang="en-US" dirty="0" smtClean="0"/>
              <a:t>CDH </a:t>
            </a:r>
            <a:r>
              <a:rPr lang="en-US" dirty="0" smtClean="0"/>
              <a:t>5</a:t>
            </a:r>
            <a:endParaRPr lang="en-US" dirty="0"/>
          </a:p>
          <a:p>
            <a:pPr lvl="1"/>
            <a:r>
              <a:rPr lang="en-US" dirty="0" err="1" smtClean="0"/>
              <a:t>Hortonworks</a:t>
            </a:r>
            <a:r>
              <a:rPr lang="en-US" dirty="0" smtClean="0"/>
              <a:t> HDP 1, HDP 2</a:t>
            </a:r>
            <a:endParaRPr lang="en-US" dirty="0"/>
          </a:p>
          <a:p>
            <a:pPr lvl="1"/>
            <a:r>
              <a:rPr lang="en-US" dirty="0" err="1" smtClean="0"/>
              <a:t>MapR</a:t>
            </a:r>
            <a:r>
              <a:rPr lang="en-US" dirty="0" smtClean="0"/>
              <a:t> M5, M7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Hosted in the cloud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 </a:t>
            </a:r>
            <a:r>
              <a:rPr lang="en-US" dirty="0" err="1" smtClean="0"/>
              <a:t>Altiscale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don’t see this one too often (but it’s worked when we have)</a:t>
            </a:r>
          </a:p>
          <a:p>
            <a:pPr lvl="1"/>
            <a:r>
              <a:rPr lang="en-US" dirty="0" smtClean="0"/>
              <a:t>Open </a:t>
            </a:r>
            <a:r>
              <a:rPr lang="en-US" dirty="0"/>
              <a:t>source Apache </a:t>
            </a:r>
            <a:r>
              <a:rPr lang="en-US" dirty="0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2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CSV</a:t>
            </a:r>
          </a:p>
          <a:p>
            <a:r>
              <a:rPr lang="en-US" dirty="0" err="1" smtClean="0"/>
              <a:t>SVMLight</a:t>
            </a:r>
            <a:endParaRPr lang="en-US" dirty="0" smtClean="0"/>
          </a:p>
          <a:p>
            <a:r>
              <a:rPr lang="en-US" dirty="0" smtClean="0"/>
              <a:t>Folder of Files</a:t>
            </a:r>
          </a:p>
          <a:p>
            <a:r>
              <a:rPr lang="en-US" dirty="0" smtClean="0"/>
              <a:t>Hive Files Format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</a:t>
            </a:r>
          </a:p>
          <a:p>
            <a:r>
              <a:rPr lang="en-US" dirty="0" smtClean="0"/>
              <a:t>ORC Format</a:t>
            </a:r>
          </a:p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6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(and YARN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913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You can launch H2O directly on Hadoop:</a:t>
            </a:r>
          </a:p>
          <a:p>
            <a:pPr marL="457200" lvl="1" indent="0">
              <a:buNone/>
            </a:pPr>
            <a:r>
              <a:rPr lang="en-US" sz="2600" b="1" i="1" dirty="0" smtClean="0">
                <a:solidFill>
                  <a:srgbClr val="FF0000"/>
                </a:solidFill>
                <a:latin typeface="Menlo Regular"/>
                <a:cs typeface="Menlo Regular"/>
              </a:rPr>
              <a:t>$ </a:t>
            </a:r>
            <a:r>
              <a:rPr lang="en-US" sz="2600" b="1" i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hadoop</a:t>
            </a:r>
            <a:r>
              <a:rPr lang="en-US" sz="2600" b="1" i="1" dirty="0" smtClean="0">
                <a:solidFill>
                  <a:srgbClr val="FF0000"/>
                </a:solidFill>
                <a:latin typeface="Menlo Regular"/>
                <a:cs typeface="Menlo Regular"/>
              </a:rPr>
              <a:t> jar h2odriver.jar … -nodes 3 –</a:t>
            </a:r>
            <a:r>
              <a:rPr lang="en-US" sz="2600" b="1" i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mapperXmx</a:t>
            </a:r>
            <a:r>
              <a:rPr lang="en-US" sz="2600" b="1" i="1" dirty="0" smtClean="0">
                <a:solidFill>
                  <a:srgbClr val="FF0000"/>
                </a:solidFill>
                <a:latin typeface="Menlo Regular"/>
                <a:cs typeface="Menlo Regular"/>
              </a:rPr>
              <a:t> 50g</a:t>
            </a:r>
          </a:p>
          <a:p>
            <a:pPr lvl="1"/>
            <a:endParaRPr lang="en-US" sz="2300" b="1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H2O uses Hadoop </a:t>
            </a:r>
            <a:r>
              <a:rPr lang="en-US" dirty="0" err="1" smtClean="0"/>
              <a:t>MapReduce</a:t>
            </a:r>
            <a:r>
              <a:rPr lang="en-US" dirty="0" smtClean="0"/>
              <a:t> to get CPU and Memory on the cluster, not to manage work</a:t>
            </a:r>
          </a:p>
          <a:p>
            <a:pPr lvl="1"/>
            <a:r>
              <a:rPr lang="en-US" dirty="0" smtClean="0"/>
              <a:t>H2O mappers stay at 0% progress forever</a:t>
            </a:r>
          </a:p>
          <a:p>
            <a:pPr lvl="2"/>
            <a:r>
              <a:rPr lang="en-US" dirty="0" smtClean="0"/>
              <a:t>Until you shut down the H2O job yourself</a:t>
            </a:r>
          </a:p>
          <a:p>
            <a:pPr lvl="1"/>
            <a:r>
              <a:rPr lang="en-US" dirty="0" smtClean="0"/>
              <a:t>All mappers (3 in this case) must be running at the same time</a:t>
            </a:r>
          </a:p>
          <a:p>
            <a:pPr lvl="1"/>
            <a:r>
              <a:rPr lang="en-US" dirty="0" smtClean="0"/>
              <a:t>The mappers communicate with each other</a:t>
            </a:r>
          </a:p>
          <a:p>
            <a:pPr lvl="2"/>
            <a:r>
              <a:rPr lang="en-US" dirty="0" smtClean="0"/>
              <a:t>Form an H2O cluster on-the-spot within your Hadoop environment</a:t>
            </a:r>
          </a:p>
          <a:p>
            <a:pPr lvl="1"/>
            <a:r>
              <a:rPr lang="en-US" dirty="0" smtClean="0"/>
              <a:t>No Hadoop reducers(!)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Special YARN memory settings for large mappers</a:t>
            </a:r>
          </a:p>
          <a:p>
            <a:pPr lvl="1"/>
            <a:r>
              <a:rPr lang="en-US" dirty="0" err="1"/>
              <a:t>yarn.nodemanager.resource.memory-</a:t>
            </a:r>
            <a:r>
              <a:rPr lang="en-US" dirty="0" err="1" smtClean="0"/>
              <a:t>mb</a:t>
            </a:r>
            <a:endParaRPr lang="en-US" dirty="0" smtClean="0"/>
          </a:p>
          <a:p>
            <a:pPr lvl="1"/>
            <a:r>
              <a:rPr lang="en-US" dirty="0" err="1"/>
              <a:t>yarn.scheduler.maximum</a:t>
            </a:r>
            <a:r>
              <a:rPr lang="en-US" dirty="0"/>
              <a:t>-allocation-</a:t>
            </a:r>
            <a:r>
              <a:rPr lang="en-US" dirty="0" err="1" smtClean="0"/>
              <a:t>mb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CPU resources controlled via –</a:t>
            </a:r>
            <a:r>
              <a:rPr lang="en-US" dirty="0" err="1" smtClean="0"/>
              <a:t>nthreads</a:t>
            </a:r>
            <a:r>
              <a:rPr lang="en-US" dirty="0" smtClean="0"/>
              <a:t> h2o command line argument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5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on YARN Deployment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41124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75651" y="1248438"/>
            <a:ext cx="201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Hadoop Gateway Node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155514" y="1831680"/>
            <a:ext cx="8821093" cy="489024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247427" y="1571333"/>
            <a:ext cx="2799250" cy="4730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adoop</a:t>
            </a:r>
            <a:r>
              <a:rPr lang="en-US" dirty="0" smtClean="0">
                <a:solidFill>
                  <a:schemeClr val="tx1"/>
                </a:solidFill>
              </a:rPr>
              <a:t> jar h2odriver.jar </a:t>
            </a:r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3922" y="2109986"/>
            <a:ext cx="1525417" cy="7171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74738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699593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735247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772125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805739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3"/>
          <p:cNvSpPr/>
          <p:nvPr/>
        </p:nvSpPr>
        <p:spPr>
          <a:xfrm>
            <a:off x="3086946" y="5812954"/>
            <a:ext cx="4977573" cy="476224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6448" y="5797835"/>
            <a:ext cx="103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HDFS</a:t>
            </a:r>
          </a:p>
          <a:p>
            <a:pPr algn="ctr"/>
            <a:r>
              <a:rPr lang="en-US" sz="1400" dirty="0" smtClean="0"/>
              <a:t>Data Nodes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75109" y="1462348"/>
            <a:ext cx="163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805739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772125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735247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699593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674738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641124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35400" y="4235809"/>
            <a:ext cx="722899" cy="74079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6108" y="4352031"/>
            <a:ext cx="152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H2O Mappers</a:t>
            </a:r>
          </a:p>
          <a:p>
            <a:pPr algn="ctr"/>
            <a:r>
              <a:rPr lang="en-US" sz="1400" dirty="0" smtClean="0"/>
              <a:t>(YARN Containers)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76778" y="2480803"/>
            <a:ext cx="1499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YARN Worker Nodes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2861734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43" name="Oval 42"/>
          <p:cNvSpPr/>
          <p:nvPr/>
        </p:nvSpPr>
        <p:spPr>
          <a:xfrm>
            <a:off x="3835400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44" name="Oval 43"/>
          <p:cNvSpPr/>
          <p:nvPr/>
        </p:nvSpPr>
        <p:spPr>
          <a:xfrm>
            <a:off x="4792134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761567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735234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47" name="Oval 46"/>
          <p:cNvSpPr/>
          <p:nvPr/>
        </p:nvSpPr>
        <p:spPr>
          <a:xfrm>
            <a:off x="7703069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0465" y="3158008"/>
            <a:ext cx="1329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YARN Node</a:t>
            </a:r>
          </a:p>
          <a:p>
            <a:pPr algn="ctr"/>
            <a:r>
              <a:rPr lang="en-US" sz="1400" dirty="0" smtClean="0"/>
              <a:t>Managers (NM)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093150" y="1988045"/>
            <a:ext cx="3106150" cy="362837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101172" y="2563755"/>
            <a:ext cx="5008741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188213" y="2541276"/>
            <a:ext cx="0" cy="447813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188213" y="3825875"/>
            <a:ext cx="0" cy="36458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767630" y="4235809"/>
            <a:ext cx="722899" cy="74079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735234" y="4235809"/>
            <a:ext cx="722899" cy="74079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124624" y="2541276"/>
            <a:ext cx="0" cy="447813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24624" y="3825875"/>
            <a:ext cx="0" cy="36458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081212" y="2541276"/>
            <a:ext cx="0" cy="447813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081212" y="3825875"/>
            <a:ext cx="0" cy="36458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5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Have an H2O Cluster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41124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75651" y="1248438"/>
            <a:ext cx="201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Hadoop Gateway Node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155514" y="1831680"/>
            <a:ext cx="8821093" cy="489024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247427" y="1571333"/>
            <a:ext cx="2799250" cy="4730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adoop</a:t>
            </a:r>
            <a:r>
              <a:rPr lang="en-US" dirty="0" smtClean="0">
                <a:solidFill>
                  <a:schemeClr val="tx1"/>
                </a:solidFill>
              </a:rPr>
              <a:t> jar h2odriver.jar </a:t>
            </a:r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74738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699593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735247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772125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805739" y="5623976"/>
            <a:ext cx="840486" cy="86929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3"/>
          <p:cNvSpPr/>
          <p:nvPr/>
        </p:nvSpPr>
        <p:spPr>
          <a:xfrm>
            <a:off x="3086946" y="5812954"/>
            <a:ext cx="4977573" cy="476224"/>
          </a:xfrm>
          <a:prstGeom prst="cloud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6448" y="5797835"/>
            <a:ext cx="103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HDFS</a:t>
            </a:r>
          </a:p>
          <a:p>
            <a:pPr algn="ctr"/>
            <a:r>
              <a:rPr lang="en-US" sz="1400" dirty="0" smtClean="0"/>
              <a:t>Data Nodes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75109" y="1462348"/>
            <a:ext cx="163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772125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699593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674738" y="2827106"/>
            <a:ext cx="840486" cy="228406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35400" y="4235809"/>
            <a:ext cx="722899" cy="74079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6108" y="4352031"/>
            <a:ext cx="152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H2O Mappers</a:t>
            </a:r>
          </a:p>
          <a:p>
            <a:pPr algn="ctr"/>
            <a:r>
              <a:rPr lang="en-US" sz="1400" dirty="0" smtClean="0"/>
              <a:t>(YARN Containers)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76778" y="2480803"/>
            <a:ext cx="1499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YARN Worker Nodes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3835400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45" name="Oval 44"/>
          <p:cNvSpPr/>
          <p:nvPr/>
        </p:nvSpPr>
        <p:spPr>
          <a:xfrm>
            <a:off x="5761567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46" name="Oval 45"/>
          <p:cNvSpPr/>
          <p:nvPr/>
        </p:nvSpPr>
        <p:spPr>
          <a:xfrm>
            <a:off x="6735234" y="3034444"/>
            <a:ext cx="722899" cy="74079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0465" y="3158008"/>
            <a:ext cx="1329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YARN Node</a:t>
            </a:r>
          </a:p>
          <a:p>
            <a:pPr algn="ctr"/>
            <a:r>
              <a:rPr lang="en-US" sz="1400" dirty="0" smtClean="0"/>
              <a:t>Managers (NM)</a:t>
            </a:r>
            <a:endParaRPr lang="en-US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188213" y="3825875"/>
            <a:ext cx="0" cy="36458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767630" y="4235809"/>
            <a:ext cx="722899" cy="74079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</a:t>
            </a:r>
          </a:p>
        </p:txBody>
      </p:sp>
      <p:sp>
        <p:nvSpPr>
          <p:cNvPr id="71" name="Oval 70"/>
          <p:cNvSpPr/>
          <p:nvPr/>
        </p:nvSpPr>
        <p:spPr>
          <a:xfrm>
            <a:off x="6735234" y="4235809"/>
            <a:ext cx="722899" cy="740791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124624" y="3825875"/>
            <a:ext cx="0" cy="36458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081212" y="3825875"/>
            <a:ext cx="0" cy="36458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643616" y="3945304"/>
            <a:ext cx="4047356" cy="1302789"/>
          </a:xfrm>
          <a:custGeom>
            <a:avLst/>
            <a:gdLst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340323 w 4182066"/>
              <a:gd name="connsiteY33" fmla="*/ 114345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073582 w 4182066"/>
              <a:gd name="connsiteY25" fmla="*/ 493370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635138 w 4182066"/>
              <a:gd name="connsiteY0" fmla="*/ 1302195 h 1317393"/>
              <a:gd name="connsiteX1" fmla="*/ 1035785 w 4182066"/>
              <a:gd name="connsiteY1" fmla="*/ 1203926 h 1317393"/>
              <a:gd name="connsiteX2" fmla="*/ 1262566 w 4182066"/>
              <a:gd name="connsiteY2" fmla="*/ 931799 h 1317393"/>
              <a:gd name="connsiteX3" fmla="*/ 1338159 w 4182066"/>
              <a:gd name="connsiteY3" fmla="*/ 780616 h 1317393"/>
              <a:gd name="connsiteX4" fmla="*/ 1617856 w 4182066"/>
              <a:gd name="connsiteY4" fmla="*/ 652112 h 1317393"/>
              <a:gd name="connsiteX5" fmla="*/ 1852196 w 4182066"/>
              <a:gd name="connsiteY5" fmla="*/ 659671 h 1317393"/>
              <a:gd name="connsiteX6" fmla="*/ 2056299 w 4182066"/>
              <a:gd name="connsiteY6" fmla="*/ 788176 h 1317393"/>
              <a:gd name="connsiteX7" fmla="*/ 2207487 w 4182066"/>
              <a:gd name="connsiteY7" fmla="*/ 1067862 h 1317393"/>
              <a:gd name="connsiteX8" fmla="*/ 2366233 w 4182066"/>
              <a:gd name="connsiteY8" fmla="*/ 1256840 h 1317393"/>
              <a:gd name="connsiteX9" fmla="*/ 2630811 w 4182066"/>
              <a:gd name="connsiteY9" fmla="*/ 1294636 h 1317393"/>
              <a:gd name="connsiteX10" fmla="*/ 2948305 w 4182066"/>
              <a:gd name="connsiteY10" fmla="*/ 1317313 h 1317393"/>
              <a:gd name="connsiteX11" fmla="*/ 3401867 w 4182066"/>
              <a:gd name="connsiteY11" fmla="*/ 1287077 h 1317393"/>
              <a:gd name="connsiteX12" fmla="*/ 3908344 w 4182066"/>
              <a:gd name="connsiteY12" fmla="*/ 1219045 h 1317393"/>
              <a:gd name="connsiteX13" fmla="*/ 4172922 w 4182066"/>
              <a:gd name="connsiteY13" fmla="*/ 848648 h 1317393"/>
              <a:gd name="connsiteX14" fmla="*/ 4089769 w 4182066"/>
              <a:gd name="connsiteY14" fmla="*/ 266597 h 1317393"/>
              <a:gd name="connsiteX15" fmla="*/ 3787394 w 4182066"/>
              <a:gd name="connsiteY15" fmla="*/ 115415 h 1317393"/>
              <a:gd name="connsiteX16" fmla="*/ 3492579 w 4182066"/>
              <a:gd name="connsiteY16" fmla="*/ 62501 h 1317393"/>
              <a:gd name="connsiteX17" fmla="*/ 3039017 w 4182066"/>
              <a:gd name="connsiteY17" fmla="*/ 32265 h 1317393"/>
              <a:gd name="connsiteX18" fmla="*/ 2456946 w 4182066"/>
              <a:gd name="connsiteY18" fmla="*/ 2028 h 1317393"/>
              <a:gd name="connsiteX19" fmla="*/ 2184809 w 4182066"/>
              <a:gd name="connsiteY19" fmla="*/ 92738 h 1317393"/>
              <a:gd name="connsiteX20" fmla="*/ 2078977 w 4182066"/>
              <a:gd name="connsiteY20" fmla="*/ 228802 h 1317393"/>
              <a:gd name="connsiteX21" fmla="*/ 1965587 w 4182066"/>
              <a:gd name="connsiteY21" fmla="*/ 440457 h 1317393"/>
              <a:gd name="connsiteX22" fmla="*/ 1716128 w 4182066"/>
              <a:gd name="connsiteY22" fmla="*/ 485811 h 1317393"/>
              <a:gd name="connsiteX23" fmla="*/ 1466669 w 4182066"/>
              <a:gd name="connsiteY23" fmla="*/ 523607 h 1317393"/>
              <a:gd name="connsiteX24" fmla="*/ 1239888 w 4182066"/>
              <a:gd name="connsiteY24" fmla="*/ 538725 h 1317393"/>
              <a:gd name="connsiteX25" fmla="*/ 1118938 w 4182066"/>
              <a:gd name="connsiteY25" fmla="*/ 448015 h 1317393"/>
              <a:gd name="connsiteX26" fmla="*/ 982869 w 4182066"/>
              <a:gd name="connsiteY26" fmla="*/ 281715 h 1317393"/>
              <a:gd name="connsiteX27" fmla="*/ 869479 w 4182066"/>
              <a:gd name="connsiteY27" fmla="*/ 183447 h 1317393"/>
              <a:gd name="connsiteX28" fmla="*/ 551985 w 4182066"/>
              <a:gd name="connsiteY28" fmla="*/ 153211 h 1317393"/>
              <a:gd name="connsiteX29" fmla="*/ 249610 w 4182066"/>
              <a:gd name="connsiteY29" fmla="*/ 191006 h 1317393"/>
              <a:gd name="connsiteX30" fmla="*/ 98423 w 4182066"/>
              <a:gd name="connsiteY30" fmla="*/ 327070 h 1317393"/>
              <a:gd name="connsiteX31" fmla="*/ 151 w 4182066"/>
              <a:gd name="connsiteY31" fmla="*/ 705025 h 1317393"/>
              <a:gd name="connsiteX32" fmla="*/ 83304 w 4182066"/>
              <a:gd name="connsiteY32" fmla="*/ 992271 h 1317393"/>
              <a:gd name="connsiteX33" fmla="*/ 294967 w 4182066"/>
              <a:gd name="connsiteY33" fmla="*/ 1226604 h 1317393"/>
              <a:gd name="connsiteX34" fmla="*/ 635138 w 4182066"/>
              <a:gd name="connsiteY34" fmla="*/ 1302195 h 1317393"/>
              <a:gd name="connsiteX0" fmla="*/ 585497 w 4132425"/>
              <a:gd name="connsiteY0" fmla="*/ 1302195 h 1317393"/>
              <a:gd name="connsiteX1" fmla="*/ 986144 w 4132425"/>
              <a:gd name="connsiteY1" fmla="*/ 1203926 h 1317393"/>
              <a:gd name="connsiteX2" fmla="*/ 1212925 w 4132425"/>
              <a:gd name="connsiteY2" fmla="*/ 931799 h 1317393"/>
              <a:gd name="connsiteX3" fmla="*/ 1288518 w 4132425"/>
              <a:gd name="connsiteY3" fmla="*/ 780616 h 1317393"/>
              <a:gd name="connsiteX4" fmla="*/ 1568215 w 4132425"/>
              <a:gd name="connsiteY4" fmla="*/ 652112 h 1317393"/>
              <a:gd name="connsiteX5" fmla="*/ 1802555 w 4132425"/>
              <a:gd name="connsiteY5" fmla="*/ 659671 h 1317393"/>
              <a:gd name="connsiteX6" fmla="*/ 2006658 w 4132425"/>
              <a:gd name="connsiteY6" fmla="*/ 788176 h 1317393"/>
              <a:gd name="connsiteX7" fmla="*/ 2157846 w 4132425"/>
              <a:gd name="connsiteY7" fmla="*/ 1067862 h 1317393"/>
              <a:gd name="connsiteX8" fmla="*/ 2316592 w 4132425"/>
              <a:gd name="connsiteY8" fmla="*/ 1256840 h 1317393"/>
              <a:gd name="connsiteX9" fmla="*/ 2581170 w 4132425"/>
              <a:gd name="connsiteY9" fmla="*/ 1294636 h 1317393"/>
              <a:gd name="connsiteX10" fmla="*/ 2898664 w 4132425"/>
              <a:gd name="connsiteY10" fmla="*/ 1317313 h 1317393"/>
              <a:gd name="connsiteX11" fmla="*/ 3352226 w 4132425"/>
              <a:gd name="connsiteY11" fmla="*/ 1287077 h 1317393"/>
              <a:gd name="connsiteX12" fmla="*/ 3858703 w 4132425"/>
              <a:gd name="connsiteY12" fmla="*/ 1219045 h 1317393"/>
              <a:gd name="connsiteX13" fmla="*/ 4123281 w 4132425"/>
              <a:gd name="connsiteY13" fmla="*/ 848648 h 1317393"/>
              <a:gd name="connsiteX14" fmla="*/ 4040128 w 4132425"/>
              <a:gd name="connsiteY14" fmla="*/ 266597 h 1317393"/>
              <a:gd name="connsiteX15" fmla="*/ 3737753 w 4132425"/>
              <a:gd name="connsiteY15" fmla="*/ 115415 h 1317393"/>
              <a:gd name="connsiteX16" fmla="*/ 3442938 w 4132425"/>
              <a:gd name="connsiteY16" fmla="*/ 62501 h 1317393"/>
              <a:gd name="connsiteX17" fmla="*/ 2989376 w 4132425"/>
              <a:gd name="connsiteY17" fmla="*/ 32265 h 1317393"/>
              <a:gd name="connsiteX18" fmla="*/ 2407305 w 4132425"/>
              <a:gd name="connsiteY18" fmla="*/ 2028 h 1317393"/>
              <a:gd name="connsiteX19" fmla="*/ 2135168 w 4132425"/>
              <a:gd name="connsiteY19" fmla="*/ 92738 h 1317393"/>
              <a:gd name="connsiteX20" fmla="*/ 2029336 w 4132425"/>
              <a:gd name="connsiteY20" fmla="*/ 228802 h 1317393"/>
              <a:gd name="connsiteX21" fmla="*/ 1915946 w 4132425"/>
              <a:gd name="connsiteY21" fmla="*/ 440457 h 1317393"/>
              <a:gd name="connsiteX22" fmla="*/ 1666487 w 4132425"/>
              <a:gd name="connsiteY22" fmla="*/ 485811 h 1317393"/>
              <a:gd name="connsiteX23" fmla="*/ 1417028 w 4132425"/>
              <a:gd name="connsiteY23" fmla="*/ 523607 h 1317393"/>
              <a:gd name="connsiteX24" fmla="*/ 1190247 w 4132425"/>
              <a:gd name="connsiteY24" fmla="*/ 538725 h 1317393"/>
              <a:gd name="connsiteX25" fmla="*/ 1069297 w 4132425"/>
              <a:gd name="connsiteY25" fmla="*/ 448015 h 1317393"/>
              <a:gd name="connsiteX26" fmla="*/ 933228 w 4132425"/>
              <a:gd name="connsiteY26" fmla="*/ 281715 h 1317393"/>
              <a:gd name="connsiteX27" fmla="*/ 819838 w 4132425"/>
              <a:gd name="connsiteY27" fmla="*/ 183447 h 1317393"/>
              <a:gd name="connsiteX28" fmla="*/ 502344 w 4132425"/>
              <a:gd name="connsiteY28" fmla="*/ 153211 h 1317393"/>
              <a:gd name="connsiteX29" fmla="*/ 199969 w 4132425"/>
              <a:gd name="connsiteY29" fmla="*/ 191006 h 1317393"/>
              <a:gd name="connsiteX30" fmla="*/ 48782 w 4132425"/>
              <a:gd name="connsiteY30" fmla="*/ 327070 h 1317393"/>
              <a:gd name="connsiteX31" fmla="*/ 10985 w 4132425"/>
              <a:gd name="connsiteY31" fmla="*/ 674789 h 1317393"/>
              <a:gd name="connsiteX32" fmla="*/ 33663 w 4132425"/>
              <a:gd name="connsiteY32" fmla="*/ 992271 h 1317393"/>
              <a:gd name="connsiteX33" fmla="*/ 245326 w 4132425"/>
              <a:gd name="connsiteY33" fmla="*/ 1226604 h 1317393"/>
              <a:gd name="connsiteX34" fmla="*/ 585497 w 4132425"/>
              <a:gd name="connsiteY34" fmla="*/ 1302195 h 1317393"/>
              <a:gd name="connsiteX0" fmla="*/ 574918 w 4121846"/>
              <a:gd name="connsiteY0" fmla="*/ 1302195 h 1317393"/>
              <a:gd name="connsiteX1" fmla="*/ 975565 w 4121846"/>
              <a:gd name="connsiteY1" fmla="*/ 1203926 h 1317393"/>
              <a:gd name="connsiteX2" fmla="*/ 1202346 w 4121846"/>
              <a:gd name="connsiteY2" fmla="*/ 931799 h 1317393"/>
              <a:gd name="connsiteX3" fmla="*/ 1277939 w 4121846"/>
              <a:gd name="connsiteY3" fmla="*/ 780616 h 1317393"/>
              <a:gd name="connsiteX4" fmla="*/ 1557636 w 4121846"/>
              <a:gd name="connsiteY4" fmla="*/ 652112 h 1317393"/>
              <a:gd name="connsiteX5" fmla="*/ 1791976 w 4121846"/>
              <a:gd name="connsiteY5" fmla="*/ 659671 h 1317393"/>
              <a:gd name="connsiteX6" fmla="*/ 1996079 w 4121846"/>
              <a:gd name="connsiteY6" fmla="*/ 788176 h 1317393"/>
              <a:gd name="connsiteX7" fmla="*/ 2147267 w 4121846"/>
              <a:gd name="connsiteY7" fmla="*/ 1067862 h 1317393"/>
              <a:gd name="connsiteX8" fmla="*/ 2306013 w 4121846"/>
              <a:gd name="connsiteY8" fmla="*/ 1256840 h 1317393"/>
              <a:gd name="connsiteX9" fmla="*/ 2570591 w 4121846"/>
              <a:gd name="connsiteY9" fmla="*/ 1294636 h 1317393"/>
              <a:gd name="connsiteX10" fmla="*/ 2888085 w 4121846"/>
              <a:gd name="connsiteY10" fmla="*/ 1317313 h 1317393"/>
              <a:gd name="connsiteX11" fmla="*/ 3341647 w 4121846"/>
              <a:gd name="connsiteY11" fmla="*/ 1287077 h 1317393"/>
              <a:gd name="connsiteX12" fmla="*/ 3848124 w 4121846"/>
              <a:gd name="connsiteY12" fmla="*/ 1219045 h 1317393"/>
              <a:gd name="connsiteX13" fmla="*/ 4112702 w 4121846"/>
              <a:gd name="connsiteY13" fmla="*/ 848648 h 1317393"/>
              <a:gd name="connsiteX14" fmla="*/ 4029549 w 4121846"/>
              <a:gd name="connsiteY14" fmla="*/ 266597 h 1317393"/>
              <a:gd name="connsiteX15" fmla="*/ 3727174 w 4121846"/>
              <a:gd name="connsiteY15" fmla="*/ 115415 h 1317393"/>
              <a:gd name="connsiteX16" fmla="*/ 3432359 w 4121846"/>
              <a:gd name="connsiteY16" fmla="*/ 62501 h 1317393"/>
              <a:gd name="connsiteX17" fmla="*/ 2978797 w 4121846"/>
              <a:gd name="connsiteY17" fmla="*/ 32265 h 1317393"/>
              <a:gd name="connsiteX18" fmla="*/ 2396726 w 4121846"/>
              <a:gd name="connsiteY18" fmla="*/ 2028 h 1317393"/>
              <a:gd name="connsiteX19" fmla="*/ 2124589 w 4121846"/>
              <a:gd name="connsiteY19" fmla="*/ 92738 h 1317393"/>
              <a:gd name="connsiteX20" fmla="*/ 2018757 w 4121846"/>
              <a:gd name="connsiteY20" fmla="*/ 228802 h 1317393"/>
              <a:gd name="connsiteX21" fmla="*/ 1905367 w 4121846"/>
              <a:gd name="connsiteY21" fmla="*/ 440457 h 1317393"/>
              <a:gd name="connsiteX22" fmla="*/ 1655908 w 4121846"/>
              <a:gd name="connsiteY22" fmla="*/ 485811 h 1317393"/>
              <a:gd name="connsiteX23" fmla="*/ 1406449 w 4121846"/>
              <a:gd name="connsiteY23" fmla="*/ 523607 h 1317393"/>
              <a:gd name="connsiteX24" fmla="*/ 1179668 w 4121846"/>
              <a:gd name="connsiteY24" fmla="*/ 538725 h 1317393"/>
              <a:gd name="connsiteX25" fmla="*/ 1058718 w 4121846"/>
              <a:gd name="connsiteY25" fmla="*/ 448015 h 1317393"/>
              <a:gd name="connsiteX26" fmla="*/ 922649 w 4121846"/>
              <a:gd name="connsiteY26" fmla="*/ 281715 h 1317393"/>
              <a:gd name="connsiteX27" fmla="*/ 809259 w 4121846"/>
              <a:gd name="connsiteY27" fmla="*/ 183447 h 1317393"/>
              <a:gd name="connsiteX28" fmla="*/ 491765 w 4121846"/>
              <a:gd name="connsiteY28" fmla="*/ 153211 h 1317393"/>
              <a:gd name="connsiteX29" fmla="*/ 189390 w 4121846"/>
              <a:gd name="connsiteY29" fmla="*/ 191006 h 1317393"/>
              <a:gd name="connsiteX30" fmla="*/ 38203 w 4121846"/>
              <a:gd name="connsiteY30" fmla="*/ 327070 h 1317393"/>
              <a:gd name="connsiteX31" fmla="*/ 406 w 4121846"/>
              <a:gd name="connsiteY31" fmla="*/ 674789 h 1317393"/>
              <a:gd name="connsiteX32" fmla="*/ 53322 w 4121846"/>
              <a:gd name="connsiteY32" fmla="*/ 977153 h 1317393"/>
              <a:gd name="connsiteX33" fmla="*/ 234747 w 4121846"/>
              <a:gd name="connsiteY33" fmla="*/ 1226604 h 1317393"/>
              <a:gd name="connsiteX34" fmla="*/ 574918 w 4121846"/>
              <a:gd name="connsiteY34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12330 w 4144786"/>
              <a:gd name="connsiteY29" fmla="*/ 191006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7858 w 4144786"/>
              <a:gd name="connsiteY0" fmla="*/ 1302195 h 1317393"/>
              <a:gd name="connsiteX1" fmla="*/ 998505 w 4144786"/>
              <a:gd name="connsiteY1" fmla="*/ 1203926 h 1317393"/>
              <a:gd name="connsiteX2" fmla="*/ 1225286 w 4144786"/>
              <a:gd name="connsiteY2" fmla="*/ 931799 h 1317393"/>
              <a:gd name="connsiteX3" fmla="*/ 1300879 w 4144786"/>
              <a:gd name="connsiteY3" fmla="*/ 780616 h 1317393"/>
              <a:gd name="connsiteX4" fmla="*/ 1580576 w 4144786"/>
              <a:gd name="connsiteY4" fmla="*/ 652112 h 1317393"/>
              <a:gd name="connsiteX5" fmla="*/ 1814916 w 4144786"/>
              <a:gd name="connsiteY5" fmla="*/ 659671 h 1317393"/>
              <a:gd name="connsiteX6" fmla="*/ 2019019 w 4144786"/>
              <a:gd name="connsiteY6" fmla="*/ 788176 h 1317393"/>
              <a:gd name="connsiteX7" fmla="*/ 2170207 w 4144786"/>
              <a:gd name="connsiteY7" fmla="*/ 1067862 h 1317393"/>
              <a:gd name="connsiteX8" fmla="*/ 2328953 w 4144786"/>
              <a:gd name="connsiteY8" fmla="*/ 1256840 h 1317393"/>
              <a:gd name="connsiteX9" fmla="*/ 2593531 w 4144786"/>
              <a:gd name="connsiteY9" fmla="*/ 1294636 h 1317393"/>
              <a:gd name="connsiteX10" fmla="*/ 2911025 w 4144786"/>
              <a:gd name="connsiteY10" fmla="*/ 1317313 h 1317393"/>
              <a:gd name="connsiteX11" fmla="*/ 3364587 w 4144786"/>
              <a:gd name="connsiteY11" fmla="*/ 1287077 h 1317393"/>
              <a:gd name="connsiteX12" fmla="*/ 3871064 w 4144786"/>
              <a:gd name="connsiteY12" fmla="*/ 1219045 h 1317393"/>
              <a:gd name="connsiteX13" fmla="*/ 4135642 w 4144786"/>
              <a:gd name="connsiteY13" fmla="*/ 848648 h 1317393"/>
              <a:gd name="connsiteX14" fmla="*/ 4052489 w 4144786"/>
              <a:gd name="connsiteY14" fmla="*/ 266597 h 1317393"/>
              <a:gd name="connsiteX15" fmla="*/ 3750114 w 4144786"/>
              <a:gd name="connsiteY15" fmla="*/ 115415 h 1317393"/>
              <a:gd name="connsiteX16" fmla="*/ 3455299 w 4144786"/>
              <a:gd name="connsiteY16" fmla="*/ 62501 h 1317393"/>
              <a:gd name="connsiteX17" fmla="*/ 3001737 w 4144786"/>
              <a:gd name="connsiteY17" fmla="*/ 32265 h 1317393"/>
              <a:gd name="connsiteX18" fmla="*/ 2419666 w 4144786"/>
              <a:gd name="connsiteY18" fmla="*/ 2028 h 1317393"/>
              <a:gd name="connsiteX19" fmla="*/ 2147529 w 4144786"/>
              <a:gd name="connsiteY19" fmla="*/ 92738 h 1317393"/>
              <a:gd name="connsiteX20" fmla="*/ 2041697 w 4144786"/>
              <a:gd name="connsiteY20" fmla="*/ 228802 h 1317393"/>
              <a:gd name="connsiteX21" fmla="*/ 1928307 w 4144786"/>
              <a:gd name="connsiteY21" fmla="*/ 440457 h 1317393"/>
              <a:gd name="connsiteX22" fmla="*/ 1678848 w 4144786"/>
              <a:gd name="connsiteY22" fmla="*/ 485811 h 1317393"/>
              <a:gd name="connsiteX23" fmla="*/ 1429389 w 4144786"/>
              <a:gd name="connsiteY23" fmla="*/ 523607 h 1317393"/>
              <a:gd name="connsiteX24" fmla="*/ 1202608 w 4144786"/>
              <a:gd name="connsiteY24" fmla="*/ 538725 h 1317393"/>
              <a:gd name="connsiteX25" fmla="*/ 1081658 w 4144786"/>
              <a:gd name="connsiteY25" fmla="*/ 448015 h 1317393"/>
              <a:gd name="connsiteX26" fmla="*/ 945589 w 4144786"/>
              <a:gd name="connsiteY26" fmla="*/ 281715 h 1317393"/>
              <a:gd name="connsiteX27" fmla="*/ 832199 w 4144786"/>
              <a:gd name="connsiteY27" fmla="*/ 183447 h 1317393"/>
              <a:gd name="connsiteX28" fmla="*/ 514705 w 4144786"/>
              <a:gd name="connsiteY28" fmla="*/ 153211 h 1317393"/>
              <a:gd name="connsiteX29" fmla="*/ 272805 w 4144786"/>
              <a:gd name="connsiteY29" fmla="*/ 160770 h 1317393"/>
              <a:gd name="connsiteX30" fmla="*/ 61143 w 4144786"/>
              <a:gd name="connsiteY30" fmla="*/ 327070 h 1317393"/>
              <a:gd name="connsiteX31" fmla="*/ 23346 w 4144786"/>
              <a:gd name="connsiteY31" fmla="*/ 674789 h 1317393"/>
              <a:gd name="connsiteX32" fmla="*/ 2178 w 4144786"/>
              <a:gd name="connsiteY32" fmla="*/ 667230 h 1317393"/>
              <a:gd name="connsiteX33" fmla="*/ 76262 w 4144786"/>
              <a:gd name="connsiteY33" fmla="*/ 977153 h 1317393"/>
              <a:gd name="connsiteX34" fmla="*/ 257687 w 4144786"/>
              <a:gd name="connsiteY34" fmla="*/ 1226604 h 1317393"/>
              <a:gd name="connsiteX35" fmla="*/ 597858 w 4144786"/>
              <a:gd name="connsiteY35" fmla="*/ 1302195 h 1317393"/>
              <a:gd name="connsiteX0" fmla="*/ 598892 w 4145820"/>
              <a:gd name="connsiteY0" fmla="*/ 1302195 h 1317393"/>
              <a:gd name="connsiteX1" fmla="*/ 999539 w 4145820"/>
              <a:gd name="connsiteY1" fmla="*/ 1203926 h 1317393"/>
              <a:gd name="connsiteX2" fmla="*/ 1226320 w 4145820"/>
              <a:gd name="connsiteY2" fmla="*/ 931799 h 1317393"/>
              <a:gd name="connsiteX3" fmla="*/ 1301913 w 4145820"/>
              <a:gd name="connsiteY3" fmla="*/ 780616 h 1317393"/>
              <a:gd name="connsiteX4" fmla="*/ 1581610 w 4145820"/>
              <a:gd name="connsiteY4" fmla="*/ 652112 h 1317393"/>
              <a:gd name="connsiteX5" fmla="*/ 1815950 w 4145820"/>
              <a:gd name="connsiteY5" fmla="*/ 659671 h 1317393"/>
              <a:gd name="connsiteX6" fmla="*/ 2020053 w 4145820"/>
              <a:gd name="connsiteY6" fmla="*/ 788176 h 1317393"/>
              <a:gd name="connsiteX7" fmla="*/ 2171241 w 4145820"/>
              <a:gd name="connsiteY7" fmla="*/ 1067862 h 1317393"/>
              <a:gd name="connsiteX8" fmla="*/ 2329987 w 4145820"/>
              <a:gd name="connsiteY8" fmla="*/ 1256840 h 1317393"/>
              <a:gd name="connsiteX9" fmla="*/ 2594565 w 4145820"/>
              <a:gd name="connsiteY9" fmla="*/ 1294636 h 1317393"/>
              <a:gd name="connsiteX10" fmla="*/ 2912059 w 4145820"/>
              <a:gd name="connsiteY10" fmla="*/ 1317313 h 1317393"/>
              <a:gd name="connsiteX11" fmla="*/ 3365621 w 4145820"/>
              <a:gd name="connsiteY11" fmla="*/ 1287077 h 1317393"/>
              <a:gd name="connsiteX12" fmla="*/ 3872098 w 4145820"/>
              <a:gd name="connsiteY12" fmla="*/ 1219045 h 1317393"/>
              <a:gd name="connsiteX13" fmla="*/ 4136676 w 4145820"/>
              <a:gd name="connsiteY13" fmla="*/ 848648 h 1317393"/>
              <a:gd name="connsiteX14" fmla="*/ 4053523 w 4145820"/>
              <a:gd name="connsiteY14" fmla="*/ 266597 h 1317393"/>
              <a:gd name="connsiteX15" fmla="*/ 3751148 w 4145820"/>
              <a:gd name="connsiteY15" fmla="*/ 115415 h 1317393"/>
              <a:gd name="connsiteX16" fmla="*/ 3456333 w 4145820"/>
              <a:gd name="connsiteY16" fmla="*/ 62501 h 1317393"/>
              <a:gd name="connsiteX17" fmla="*/ 3002771 w 4145820"/>
              <a:gd name="connsiteY17" fmla="*/ 32265 h 1317393"/>
              <a:gd name="connsiteX18" fmla="*/ 2420700 w 4145820"/>
              <a:gd name="connsiteY18" fmla="*/ 2028 h 1317393"/>
              <a:gd name="connsiteX19" fmla="*/ 2148563 w 4145820"/>
              <a:gd name="connsiteY19" fmla="*/ 92738 h 1317393"/>
              <a:gd name="connsiteX20" fmla="*/ 2042731 w 4145820"/>
              <a:gd name="connsiteY20" fmla="*/ 228802 h 1317393"/>
              <a:gd name="connsiteX21" fmla="*/ 1929341 w 4145820"/>
              <a:gd name="connsiteY21" fmla="*/ 440457 h 1317393"/>
              <a:gd name="connsiteX22" fmla="*/ 1679882 w 4145820"/>
              <a:gd name="connsiteY22" fmla="*/ 485811 h 1317393"/>
              <a:gd name="connsiteX23" fmla="*/ 1430423 w 4145820"/>
              <a:gd name="connsiteY23" fmla="*/ 523607 h 1317393"/>
              <a:gd name="connsiteX24" fmla="*/ 1203642 w 4145820"/>
              <a:gd name="connsiteY24" fmla="*/ 538725 h 1317393"/>
              <a:gd name="connsiteX25" fmla="*/ 1082692 w 4145820"/>
              <a:gd name="connsiteY25" fmla="*/ 448015 h 1317393"/>
              <a:gd name="connsiteX26" fmla="*/ 946623 w 4145820"/>
              <a:gd name="connsiteY26" fmla="*/ 281715 h 1317393"/>
              <a:gd name="connsiteX27" fmla="*/ 833233 w 4145820"/>
              <a:gd name="connsiteY27" fmla="*/ 183447 h 1317393"/>
              <a:gd name="connsiteX28" fmla="*/ 515739 w 4145820"/>
              <a:gd name="connsiteY28" fmla="*/ 153211 h 1317393"/>
              <a:gd name="connsiteX29" fmla="*/ 273839 w 4145820"/>
              <a:gd name="connsiteY29" fmla="*/ 160770 h 1317393"/>
              <a:gd name="connsiteX30" fmla="*/ 122652 w 4145820"/>
              <a:gd name="connsiteY30" fmla="*/ 357307 h 1317393"/>
              <a:gd name="connsiteX31" fmla="*/ 24380 w 4145820"/>
              <a:gd name="connsiteY31" fmla="*/ 674789 h 1317393"/>
              <a:gd name="connsiteX32" fmla="*/ 3212 w 4145820"/>
              <a:gd name="connsiteY32" fmla="*/ 667230 h 1317393"/>
              <a:gd name="connsiteX33" fmla="*/ 77296 w 4145820"/>
              <a:gd name="connsiteY33" fmla="*/ 977153 h 1317393"/>
              <a:gd name="connsiteX34" fmla="*/ 258721 w 4145820"/>
              <a:gd name="connsiteY34" fmla="*/ 1226604 h 1317393"/>
              <a:gd name="connsiteX35" fmla="*/ 598892 w 4145820"/>
              <a:gd name="connsiteY35" fmla="*/ 1302195 h 1317393"/>
              <a:gd name="connsiteX0" fmla="*/ 597156 w 4144084"/>
              <a:gd name="connsiteY0" fmla="*/ 1302195 h 1317393"/>
              <a:gd name="connsiteX1" fmla="*/ 997803 w 4144084"/>
              <a:gd name="connsiteY1" fmla="*/ 1203926 h 1317393"/>
              <a:gd name="connsiteX2" fmla="*/ 1224584 w 4144084"/>
              <a:gd name="connsiteY2" fmla="*/ 931799 h 1317393"/>
              <a:gd name="connsiteX3" fmla="*/ 1300177 w 4144084"/>
              <a:gd name="connsiteY3" fmla="*/ 780616 h 1317393"/>
              <a:gd name="connsiteX4" fmla="*/ 1579874 w 4144084"/>
              <a:gd name="connsiteY4" fmla="*/ 652112 h 1317393"/>
              <a:gd name="connsiteX5" fmla="*/ 1814214 w 4144084"/>
              <a:gd name="connsiteY5" fmla="*/ 659671 h 1317393"/>
              <a:gd name="connsiteX6" fmla="*/ 2018317 w 4144084"/>
              <a:gd name="connsiteY6" fmla="*/ 788176 h 1317393"/>
              <a:gd name="connsiteX7" fmla="*/ 2169505 w 4144084"/>
              <a:gd name="connsiteY7" fmla="*/ 1067862 h 1317393"/>
              <a:gd name="connsiteX8" fmla="*/ 2328251 w 4144084"/>
              <a:gd name="connsiteY8" fmla="*/ 1256840 h 1317393"/>
              <a:gd name="connsiteX9" fmla="*/ 2592829 w 4144084"/>
              <a:gd name="connsiteY9" fmla="*/ 1294636 h 1317393"/>
              <a:gd name="connsiteX10" fmla="*/ 2910323 w 4144084"/>
              <a:gd name="connsiteY10" fmla="*/ 1317313 h 1317393"/>
              <a:gd name="connsiteX11" fmla="*/ 3363885 w 4144084"/>
              <a:gd name="connsiteY11" fmla="*/ 1287077 h 1317393"/>
              <a:gd name="connsiteX12" fmla="*/ 3870362 w 4144084"/>
              <a:gd name="connsiteY12" fmla="*/ 1219045 h 1317393"/>
              <a:gd name="connsiteX13" fmla="*/ 4134940 w 4144084"/>
              <a:gd name="connsiteY13" fmla="*/ 848648 h 1317393"/>
              <a:gd name="connsiteX14" fmla="*/ 4051787 w 4144084"/>
              <a:gd name="connsiteY14" fmla="*/ 266597 h 1317393"/>
              <a:gd name="connsiteX15" fmla="*/ 3749412 w 4144084"/>
              <a:gd name="connsiteY15" fmla="*/ 115415 h 1317393"/>
              <a:gd name="connsiteX16" fmla="*/ 3454597 w 4144084"/>
              <a:gd name="connsiteY16" fmla="*/ 62501 h 1317393"/>
              <a:gd name="connsiteX17" fmla="*/ 3001035 w 4144084"/>
              <a:gd name="connsiteY17" fmla="*/ 32265 h 1317393"/>
              <a:gd name="connsiteX18" fmla="*/ 2418964 w 4144084"/>
              <a:gd name="connsiteY18" fmla="*/ 2028 h 1317393"/>
              <a:gd name="connsiteX19" fmla="*/ 2146827 w 4144084"/>
              <a:gd name="connsiteY19" fmla="*/ 92738 h 1317393"/>
              <a:gd name="connsiteX20" fmla="*/ 2040995 w 4144084"/>
              <a:gd name="connsiteY20" fmla="*/ 228802 h 1317393"/>
              <a:gd name="connsiteX21" fmla="*/ 1927605 w 4144084"/>
              <a:gd name="connsiteY21" fmla="*/ 440457 h 1317393"/>
              <a:gd name="connsiteX22" fmla="*/ 1678146 w 4144084"/>
              <a:gd name="connsiteY22" fmla="*/ 485811 h 1317393"/>
              <a:gd name="connsiteX23" fmla="*/ 1428687 w 4144084"/>
              <a:gd name="connsiteY23" fmla="*/ 523607 h 1317393"/>
              <a:gd name="connsiteX24" fmla="*/ 1201906 w 4144084"/>
              <a:gd name="connsiteY24" fmla="*/ 538725 h 1317393"/>
              <a:gd name="connsiteX25" fmla="*/ 1080956 w 4144084"/>
              <a:gd name="connsiteY25" fmla="*/ 448015 h 1317393"/>
              <a:gd name="connsiteX26" fmla="*/ 944887 w 4144084"/>
              <a:gd name="connsiteY26" fmla="*/ 281715 h 1317393"/>
              <a:gd name="connsiteX27" fmla="*/ 831497 w 4144084"/>
              <a:gd name="connsiteY27" fmla="*/ 183447 h 1317393"/>
              <a:gd name="connsiteX28" fmla="*/ 514003 w 4144084"/>
              <a:gd name="connsiteY28" fmla="*/ 153211 h 1317393"/>
              <a:gd name="connsiteX29" fmla="*/ 272103 w 4144084"/>
              <a:gd name="connsiteY29" fmla="*/ 160770 h 1317393"/>
              <a:gd name="connsiteX30" fmla="*/ 120916 w 4144084"/>
              <a:gd name="connsiteY30" fmla="*/ 357307 h 1317393"/>
              <a:gd name="connsiteX31" fmla="*/ 45322 w 4144084"/>
              <a:gd name="connsiteY31" fmla="*/ 667229 h 1317393"/>
              <a:gd name="connsiteX32" fmla="*/ 1476 w 4144084"/>
              <a:gd name="connsiteY32" fmla="*/ 667230 h 1317393"/>
              <a:gd name="connsiteX33" fmla="*/ 75560 w 4144084"/>
              <a:gd name="connsiteY33" fmla="*/ 977153 h 1317393"/>
              <a:gd name="connsiteX34" fmla="*/ 256985 w 4144084"/>
              <a:gd name="connsiteY34" fmla="*/ 1226604 h 1317393"/>
              <a:gd name="connsiteX35" fmla="*/ 597156 w 4144084"/>
              <a:gd name="connsiteY35" fmla="*/ 1302195 h 1317393"/>
              <a:gd name="connsiteX0" fmla="*/ 595680 w 4142608"/>
              <a:gd name="connsiteY0" fmla="*/ 1302195 h 1317393"/>
              <a:gd name="connsiteX1" fmla="*/ 996327 w 4142608"/>
              <a:gd name="connsiteY1" fmla="*/ 1203926 h 1317393"/>
              <a:gd name="connsiteX2" fmla="*/ 1223108 w 4142608"/>
              <a:gd name="connsiteY2" fmla="*/ 931799 h 1317393"/>
              <a:gd name="connsiteX3" fmla="*/ 1298701 w 4142608"/>
              <a:gd name="connsiteY3" fmla="*/ 780616 h 1317393"/>
              <a:gd name="connsiteX4" fmla="*/ 1578398 w 4142608"/>
              <a:gd name="connsiteY4" fmla="*/ 652112 h 1317393"/>
              <a:gd name="connsiteX5" fmla="*/ 1812738 w 4142608"/>
              <a:gd name="connsiteY5" fmla="*/ 659671 h 1317393"/>
              <a:gd name="connsiteX6" fmla="*/ 2016841 w 4142608"/>
              <a:gd name="connsiteY6" fmla="*/ 788176 h 1317393"/>
              <a:gd name="connsiteX7" fmla="*/ 2168029 w 4142608"/>
              <a:gd name="connsiteY7" fmla="*/ 1067862 h 1317393"/>
              <a:gd name="connsiteX8" fmla="*/ 2326775 w 4142608"/>
              <a:gd name="connsiteY8" fmla="*/ 1256840 h 1317393"/>
              <a:gd name="connsiteX9" fmla="*/ 2591353 w 4142608"/>
              <a:gd name="connsiteY9" fmla="*/ 1294636 h 1317393"/>
              <a:gd name="connsiteX10" fmla="*/ 2908847 w 4142608"/>
              <a:gd name="connsiteY10" fmla="*/ 1317313 h 1317393"/>
              <a:gd name="connsiteX11" fmla="*/ 3362409 w 4142608"/>
              <a:gd name="connsiteY11" fmla="*/ 1287077 h 1317393"/>
              <a:gd name="connsiteX12" fmla="*/ 3868886 w 4142608"/>
              <a:gd name="connsiteY12" fmla="*/ 1219045 h 1317393"/>
              <a:gd name="connsiteX13" fmla="*/ 4133464 w 4142608"/>
              <a:gd name="connsiteY13" fmla="*/ 848648 h 1317393"/>
              <a:gd name="connsiteX14" fmla="*/ 4050311 w 4142608"/>
              <a:gd name="connsiteY14" fmla="*/ 266597 h 1317393"/>
              <a:gd name="connsiteX15" fmla="*/ 3747936 w 4142608"/>
              <a:gd name="connsiteY15" fmla="*/ 115415 h 1317393"/>
              <a:gd name="connsiteX16" fmla="*/ 3453121 w 4142608"/>
              <a:gd name="connsiteY16" fmla="*/ 62501 h 1317393"/>
              <a:gd name="connsiteX17" fmla="*/ 2999559 w 4142608"/>
              <a:gd name="connsiteY17" fmla="*/ 32265 h 1317393"/>
              <a:gd name="connsiteX18" fmla="*/ 2417488 w 4142608"/>
              <a:gd name="connsiteY18" fmla="*/ 2028 h 1317393"/>
              <a:gd name="connsiteX19" fmla="*/ 2145351 w 4142608"/>
              <a:gd name="connsiteY19" fmla="*/ 92738 h 1317393"/>
              <a:gd name="connsiteX20" fmla="*/ 2039519 w 4142608"/>
              <a:gd name="connsiteY20" fmla="*/ 228802 h 1317393"/>
              <a:gd name="connsiteX21" fmla="*/ 1926129 w 4142608"/>
              <a:gd name="connsiteY21" fmla="*/ 440457 h 1317393"/>
              <a:gd name="connsiteX22" fmla="*/ 1676670 w 4142608"/>
              <a:gd name="connsiteY22" fmla="*/ 485811 h 1317393"/>
              <a:gd name="connsiteX23" fmla="*/ 1427211 w 4142608"/>
              <a:gd name="connsiteY23" fmla="*/ 523607 h 1317393"/>
              <a:gd name="connsiteX24" fmla="*/ 1200430 w 4142608"/>
              <a:gd name="connsiteY24" fmla="*/ 538725 h 1317393"/>
              <a:gd name="connsiteX25" fmla="*/ 1079480 w 4142608"/>
              <a:gd name="connsiteY25" fmla="*/ 448015 h 1317393"/>
              <a:gd name="connsiteX26" fmla="*/ 943411 w 4142608"/>
              <a:gd name="connsiteY26" fmla="*/ 281715 h 1317393"/>
              <a:gd name="connsiteX27" fmla="*/ 830021 w 4142608"/>
              <a:gd name="connsiteY27" fmla="*/ 183447 h 1317393"/>
              <a:gd name="connsiteX28" fmla="*/ 512527 w 4142608"/>
              <a:gd name="connsiteY28" fmla="*/ 153211 h 1317393"/>
              <a:gd name="connsiteX29" fmla="*/ 270627 w 4142608"/>
              <a:gd name="connsiteY29" fmla="*/ 160770 h 1317393"/>
              <a:gd name="connsiteX30" fmla="*/ 119440 w 4142608"/>
              <a:gd name="connsiteY30" fmla="*/ 357307 h 1317393"/>
              <a:gd name="connsiteX31" fmla="*/ 0 w 4142608"/>
              <a:gd name="connsiteY31" fmla="*/ 667230 h 1317393"/>
              <a:gd name="connsiteX32" fmla="*/ 74084 w 4142608"/>
              <a:gd name="connsiteY32" fmla="*/ 977153 h 1317393"/>
              <a:gd name="connsiteX33" fmla="*/ 255509 w 4142608"/>
              <a:gd name="connsiteY33" fmla="*/ 1226604 h 1317393"/>
              <a:gd name="connsiteX34" fmla="*/ 595680 w 4142608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550324 w 4097252"/>
              <a:gd name="connsiteY34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60770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272137 w 4097252"/>
              <a:gd name="connsiteY34" fmla="*/ 1181250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10153 w 4097252"/>
              <a:gd name="connsiteY33" fmla="*/ 1226604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50324 w 4097252"/>
              <a:gd name="connsiteY0" fmla="*/ 1302195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50324 w 4097252"/>
              <a:gd name="connsiteY35" fmla="*/ 1302195 h 1317393"/>
              <a:gd name="connsiteX0" fmla="*/ 565443 w 4097252"/>
              <a:gd name="connsiteY0" fmla="*/ 1279517 h 1317393"/>
              <a:gd name="connsiteX1" fmla="*/ 950971 w 4097252"/>
              <a:gd name="connsiteY1" fmla="*/ 1203926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177752 w 4097252"/>
              <a:gd name="connsiteY2" fmla="*/ 931799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35853 w 4097252"/>
              <a:gd name="connsiteY1" fmla="*/ 1143454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381855 w 4097252"/>
              <a:gd name="connsiteY23" fmla="*/ 523607 h 1317393"/>
              <a:gd name="connsiteX24" fmla="*/ 1155074 w 4097252"/>
              <a:gd name="connsiteY24" fmla="*/ 538725 h 1317393"/>
              <a:gd name="connsiteX25" fmla="*/ 1034124 w 4097252"/>
              <a:gd name="connsiteY25" fmla="*/ 448015 h 1317393"/>
              <a:gd name="connsiteX26" fmla="*/ 898055 w 4097252"/>
              <a:gd name="connsiteY26" fmla="*/ 281715 h 1317393"/>
              <a:gd name="connsiteX27" fmla="*/ 784665 w 4097252"/>
              <a:gd name="connsiteY27" fmla="*/ 183447 h 1317393"/>
              <a:gd name="connsiteX28" fmla="*/ 467171 w 4097252"/>
              <a:gd name="connsiteY28" fmla="*/ 153211 h 1317393"/>
              <a:gd name="connsiteX29" fmla="*/ 225271 w 4097252"/>
              <a:gd name="connsiteY29" fmla="*/ 191006 h 1317393"/>
              <a:gd name="connsiteX30" fmla="*/ 74084 w 4097252"/>
              <a:gd name="connsiteY30" fmla="*/ 357307 h 1317393"/>
              <a:gd name="connsiteX31" fmla="*/ 0 w 4097252"/>
              <a:gd name="connsiteY31" fmla="*/ 667230 h 1317393"/>
              <a:gd name="connsiteX32" fmla="*/ 28728 w 4097252"/>
              <a:gd name="connsiteY32" fmla="*/ 977153 h 1317393"/>
              <a:gd name="connsiteX33" fmla="*/ 202594 w 4097252"/>
              <a:gd name="connsiteY33" fmla="*/ 1173690 h 1317393"/>
              <a:gd name="connsiteX34" fmla="*/ 309934 w 4097252"/>
              <a:gd name="connsiteY34" fmla="*/ 1234164 h 1317393"/>
              <a:gd name="connsiteX35" fmla="*/ 565443 w 4097252"/>
              <a:gd name="connsiteY35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33042 w 4097252"/>
              <a:gd name="connsiteY4" fmla="*/ 652112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67382 w 4097252"/>
              <a:gd name="connsiteY5" fmla="*/ 65967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64789 w 4097252"/>
              <a:gd name="connsiteY23" fmla="*/ 425340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31314 w 4097252"/>
              <a:gd name="connsiteY22" fmla="*/ 485811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79517 h 1317393"/>
              <a:gd name="connsiteX1" fmla="*/ 928294 w 4097252"/>
              <a:gd name="connsiteY1" fmla="*/ 1113218 h 1317393"/>
              <a:gd name="connsiteX2" fmla="*/ 1064361 w 4097252"/>
              <a:gd name="connsiteY2" fmla="*/ 886444 h 1317393"/>
              <a:gd name="connsiteX3" fmla="*/ 1253345 w 4097252"/>
              <a:gd name="connsiteY3" fmla="*/ 780616 h 1317393"/>
              <a:gd name="connsiteX4" fmla="*/ 1563280 w 4097252"/>
              <a:gd name="connsiteY4" fmla="*/ 750380 h 1317393"/>
              <a:gd name="connsiteX5" fmla="*/ 1759823 w 4097252"/>
              <a:gd name="connsiteY5" fmla="*/ 742821 h 1317393"/>
              <a:gd name="connsiteX6" fmla="*/ 1971485 w 4097252"/>
              <a:gd name="connsiteY6" fmla="*/ 788176 h 1317393"/>
              <a:gd name="connsiteX7" fmla="*/ 2122673 w 4097252"/>
              <a:gd name="connsiteY7" fmla="*/ 1067862 h 1317393"/>
              <a:gd name="connsiteX8" fmla="*/ 2281419 w 4097252"/>
              <a:gd name="connsiteY8" fmla="*/ 1256840 h 1317393"/>
              <a:gd name="connsiteX9" fmla="*/ 2545997 w 4097252"/>
              <a:gd name="connsiteY9" fmla="*/ 1294636 h 1317393"/>
              <a:gd name="connsiteX10" fmla="*/ 2863491 w 4097252"/>
              <a:gd name="connsiteY10" fmla="*/ 1317313 h 1317393"/>
              <a:gd name="connsiteX11" fmla="*/ 3317053 w 4097252"/>
              <a:gd name="connsiteY11" fmla="*/ 1287077 h 1317393"/>
              <a:gd name="connsiteX12" fmla="*/ 3823530 w 4097252"/>
              <a:gd name="connsiteY12" fmla="*/ 1219045 h 1317393"/>
              <a:gd name="connsiteX13" fmla="*/ 4088108 w 4097252"/>
              <a:gd name="connsiteY13" fmla="*/ 848648 h 1317393"/>
              <a:gd name="connsiteX14" fmla="*/ 4004955 w 4097252"/>
              <a:gd name="connsiteY14" fmla="*/ 266597 h 1317393"/>
              <a:gd name="connsiteX15" fmla="*/ 3702580 w 4097252"/>
              <a:gd name="connsiteY15" fmla="*/ 115415 h 1317393"/>
              <a:gd name="connsiteX16" fmla="*/ 3407765 w 4097252"/>
              <a:gd name="connsiteY16" fmla="*/ 62501 h 1317393"/>
              <a:gd name="connsiteX17" fmla="*/ 2954203 w 4097252"/>
              <a:gd name="connsiteY17" fmla="*/ 32265 h 1317393"/>
              <a:gd name="connsiteX18" fmla="*/ 2372132 w 4097252"/>
              <a:gd name="connsiteY18" fmla="*/ 2028 h 1317393"/>
              <a:gd name="connsiteX19" fmla="*/ 2099995 w 4097252"/>
              <a:gd name="connsiteY19" fmla="*/ 92738 h 1317393"/>
              <a:gd name="connsiteX20" fmla="*/ 1994163 w 4097252"/>
              <a:gd name="connsiteY20" fmla="*/ 228802 h 1317393"/>
              <a:gd name="connsiteX21" fmla="*/ 1880773 w 4097252"/>
              <a:gd name="connsiteY21" fmla="*/ 440457 h 1317393"/>
              <a:gd name="connsiteX22" fmla="*/ 1684230 w 4097252"/>
              <a:gd name="connsiteY22" fmla="*/ 516047 h 1317393"/>
              <a:gd name="connsiteX23" fmla="*/ 1526993 w 4097252"/>
              <a:gd name="connsiteY23" fmla="*/ 523608 h 1317393"/>
              <a:gd name="connsiteX24" fmla="*/ 1381855 w 4097252"/>
              <a:gd name="connsiteY24" fmla="*/ 523607 h 1317393"/>
              <a:gd name="connsiteX25" fmla="*/ 1155074 w 4097252"/>
              <a:gd name="connsiteY25" fmla="*/ 538725 h 1317393"/>
              <a:gd name="connsiteX26" fmla="*/ 1034124 w 4097252"/>
              <a:gd name="connsiteY26" fmla="*/ 448015 h 1317393"/>
              <a:gd name="connsiteX27" fmla="*/ 898055 w 4097252"/>
              <a:gd name="connsiteY27" fmla="*/ 281715 h 1317393"/>
              <a:gd name="connsiteX28" fmla="*/ 784665 w 4097252"/>
              <a:gd name="connsiteY28" fmla="*/ 183447 h 1317393"/>
              <a:gd name="connsiteX29" fmla="*/ 467171 w 4097252"/>
              <a:gd name="connsiteY29" fmla="*/ 153211 h 1317393"/>
              <a:gd name="connsiteX30" fmla="*/ 225271 w 4097252"/>
              <a:gd name="connsiteY30" fmla="*/ 191006 h 1317393"/>
              <a:gd name="connsiteX31" fmla="*/ 74084 w 4097252"/>
              <a:gd name="connsiteY31" fmla="*/ 357307 h 1317393"/>
              <a:gd name="connsiteX32" fmla="*/ 0 w 4097252"/>
              <a:gd name="connsiteY32" fmla="*/ 667230 h 1317393"/>
              <a:gd name="connsiteX33" fmla="*/ 28728 w 4097252"/>
              <a:gd name="connsiteY33" fmla="*/ 977153 h 1317393"/>
              <a:gd name="connsiteX34" fmla="*/ 202594 w 4097252"/>
              <a:gd name="connsiteY34" fmla="*/ 1173690 h 1317393"/>
              <a:gd name="connsiteX35" fmla="*/ 309934 w 4097252"/>
              <a:gd name="connsiteY35" fmla="*/ 1234164 h 1317393"/>
              <a:gd name="connsiteX36" fmla="*/ 565443 w 4097252"/>
              <a:gd name="connsiteY36" fmla="*/ 1279517 h 1317393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099995 w 4097252"/>
              <a:gd name="connsiteY19" fmla="*/ 60937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1994163 w 4097252"/>
              <a:gd name="connsiteY20" fmla="*/ 197001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122673 w 4097252"/>
              <a:gd name="connsiteY7" fmla="*/ 1036061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71485 w 4097252"/>
              <a:gd name="connsiteY6" fmla="*/ 756375 h 1285592"/>
              <a:gd name="connsiteX7" fmla="*/ 1965436 w 4097252"/>
              <a:gd name="connsiteY7" fmla="*/ 809288 h 1285592"/>
              <a:gd name="connsiteX8" fmla="*/ 2099995 w 4097252"/>
              <a:gd name="connsiteY8" fmla="*/ 1066298 h 1285592"/>
              <a:gd name="connsiteX9" fmla="*/ 2281419 w 4097252"/>
              <a:gd name="connsiteY9" fmla="*/ 1225039 h 1285592"/>
              <a:gd name="connsiteX10" fmla="*/ 2545997 w 4097252"/>
              <a:gd name="connsiteY10" fmla="*/ 1262835 h 1285592"/>
              <a:gd name="connsiteX11" fmla="*/ 2863491 w 4097252"/>
              <a:gd name="connsiteY11" fmla="*/ 1285512 h 1285592"/>
              <a:gd name="connsiteX12" fmla="*/ 3317053 w 4097252"/>
              <a:gd name="connsiteY12" fmla="*/ 1255276 h 1285592"/>
              <a:gd name="connsiteX13" fmla="*/ 3823530 w 4097252"/>
              <a:gd name="connsiteY13" fmla="*/ 1187244 h 1285592"/>
              <a:gd name="connsiteX14" fmla="*/ 4088108 w 4097252"/>
              <a:gd name="connsiteY14" fmla="*/ 816847 h 1285592"/>
              <a:gd name="connsiteX15" fmla="*/ 4004955 w 4097252"/>
              <a:gd name="connsiteY15" fmla="*/ 234796 h 1285592"/>
              <a:gd name="connsiteX16" fmla="*/ 3702580 w 4097252"/>
              <a:gd name="connsiteY16" fmla="*/ 83614 h 1285592"/>
              <a:gd name="connsiteX17" fmla="*/ 3407765 w 4097252"/>
              <a:gd name="connsiteY17" fmla="*/ 30700 h 1285592"/>
              <a:gd name="connsiteX18" fmla="*/ 2954203 w 4097252"/>
              <a:gd name="connsiteY18" fmla="*/ 464 h 1285592"/>
              <a:gd name="connsiteX19" fmla="*/ 2402370 w 4097252"/>
              <a:gd name="connsiteY19" fmla="*/ 53377 h 1285592"/>
              <a:gd name="connsiteX20" fmla="*/ 2168029 w 4097252"/>
              <a:gd name="connsiteY20" fmla="*/ 121410 h 1285592"/>
              <a:gd name="connsiteX21" fmla="*/ 2084876 w 4097252"/>
              <a:gd name="connsiteY21" fmla="*/ 219678 h 1285592"/>
              <a:gd name="connsiteX22" fmla="*/ 1880773 w 4097252"/>
              <a:gd name="connsiteY22" fmla="*/ 408656 h 1285592"/>
              <a:gd name="connsiteX23" fmla="*/ 1684230 w 4097252"/>
              <a:gd name="connsiteY23" fmla="*/ 484246 h 1285592"/>
              <a:gd name="connsiteX24" fmla="*/ 1526993 w 4097252"/>
              <a:gd name="connsiteY24" fmla="*/ 491807 h 1285592"/>
              <a:gd name="connsiteX25" fmla="*/ 1381855 w 4097252"/>
              <a:gd name="connsiteY25" fmla="*/ 491806 h 1285592"/>
              <a:gd name="connsiteX26" fmla="*/ 1155074 w 4097252"/>
              <a:gd name="connsiteY26" fmla="*/ 506924 h 1285592"/>
              <a:gd name="connsiteX27" fmla="*/ 1034124 w 4097252"/>
              <a:gd name="connsiteY27" fmla="*/ 416214 h 1285592"/>
              <a:gd name="connsiteX28" fmla="*/ 898055 w 4097252"/>
              <a:gd name="connsiteY28" fmla="*/ 249914 h 1285592"/>
              <a:gd name="connsiteX29" fmla="*/ 784665 w 4097252"/>
              <a:gd name="connsiteY29" fmla="*/ 151646 h 1285592"/>
              <a:gd name="connsiteX30" fmla="*/ 467171 w 4097252"/>
              <a:gd name="connsiteY30" fmla="*/ 121410 h 1285592"/>
              <a:gd name="connsiteX31" fmla="*/ 225271 w 4097252"/>
              <a:gd name="connsiteY31" fmla="*/ 159205 h 1285592"/>
              <a:gd name="connsiteX32" fmla="*/ 74084 w 4097252"/>
              <a:gd name="connsiteY32" fmla="*/ 325506 h 1285592"/>
              <a:gd name="connsiteX33" fmla="*/ 0 w 4097252"/>
              <a:gd name="connsiteY33" fmla="*/ 635429 h 1285592"/>
              <a:gd name="connsiteX34" fmla="*/ 28728 w 4097252"/>
              <a:gd name="connsiteY34" fmla="*/ 945352 h 1285592"/>
              <a:gd name="connsiteX35" fmla="*/ 202594 w 4097252"/>
              <a:gd name="connsiteY35" fmla="*/ 1141889 h 1285592"/>
              <a:gd name="connsiteX36" fmla="*/ 309934 w 4097252"/>
              <a:gd name="connsiteY36" fmla="*/ 1202363 h 1285592"/>
              <a:gd name="connsiteX37" fmla="*/ 565443 w 4097252"/>
              <a:gd name="connsiteY37" fmla="*/ 1247716 h 1285592"/>
              <a:gd name="connsiteX0" fmla="*/ 565443 w 4097252"/>
              <a:gd name="connsiteY0" fmla="*/ 1247716 h 1285592"/>
              <a:gd name="connsiteX1" fmla="*/ 928294 w 4097252"/>
              <a:gd name="connsiteY1" fmla="*/ 1081417 h 1285592"/>
              <a:gd name="connsiteX2" fmla="*/ 1064361 w 4097252"/>
              <a:gd name="connsiteY2" fmla="*/ 854643 h 1285592"/>
              <a:gd name="connsiteX3" fmla="*/ 1253345 w 4097252"/>
              <a:gd name="connsiteY3" fmla="*/ 748815 h 1285592"/>
              <a:gd name="connsiteX4" fmla="*/ 1563280 w 4097252"/>
              <a:gd name="connsiteY4" fmla="*/ 718579 h 1285592"/>
              <a:gd name="connsiteX5" fmla="*/ 1759823 w 4097252"/>
              <a:gd name="connsiteY5" fmla="*/ 711020 h 1285592"/>
              <a:gd name="connsiteX6" fmla="*/ 1965436 w 4097252"/>
              <a:gd name="connsiteY6" fmla="*/ 809288 h 1285592"/>
              <a:gd name="connsiteX7" fmla="*/ 2099995 w 4097252"/>
              <a:gd name="connsiteY7" fmla="*/ 1066298 h 1285592"/>
              <a:gd name="connsiteX8" fmla="*/ 2281419 w 4097252"/>
              <a:gd name="connsiteY8" fmla="*/ 1225039 h 1285592"/>
              <a:gd name="connsiteX9" fmla="*/ 2545997 w 4097252"/>
              <a:gd name="connsiteY9" fmla="*/ 1262835 h 1285592"/>
              <a:gd name="connsiteX10" fmla="*/ 2863491 w 4097252"/>
              <a:gd name="connsiteY10" fmla="*/ 1285512 h 1285592"/>
              <a:gd name="connsiteX11" fmla="*/ 3317053 w 4097252"/>
              <a:gd name="connsiteY11" fmla="*/ 1255276 h 1285592"/>
              <a:gd name="connsiteX12" fmla="*/ 3823530 w 4097252"/>
              <a:gd name="connsiteY12" fmla="*/ 1187244 h 1285592"/>
              <a:gd name="connsiteX13" fmla="*/ 4088108 w 4097252"/>
              <a:gd name="connsiteY13" fmla="*/ 816847 h 1285592"/>
              <a:gd name="connsiteX14" fmla="*/ 4004955 w 4097252"/>
              <a:gd name="connsiteY14" fmla="*/ 234796 h 1285592"/>
              <a:gd name="connsiteX15" fmla="*/ 3702580 w 4097252"/>
              <a:gd name="connsiteY15" fmla="*/ 83614 h 1285592"/>
              <a:gd name="connsiteX16" fmla="*/ 3407765 w 4097252"/>
              <a:gd name="connsiteY16" fmla="*/ 30700 h 1285592"/>
              <a:gd name="connsiteX17" fmla="*/ 2954203 w 4097252"/>
              <a:gd name="connsiteY17" fmla="*/ 464 h 1285592"/>
              <a:gd name="connsiteX18" fmla="*/ 2402370 w 4097252"/>
              <a:gd name="connsiteY18" fmla="*/ 53377 h 1285592"/>
              <a:gd name="connsiteX19" fmla="*/ 2168029 w 4097252"/>
              <a:gd name="connsiteY19" fmla="*/ 121410 h 1285592"/>
              <a:gd name="connsiteX20" fmla="*/ 2084876 w 4097252"/>
              <a:gd name="connsiteY20" fmla="*/ 219678 h 1285592"/>
              <a:gd name="connsiteX21" fmla="*/ 1880773 w 4097252"/>
              <a:gd name="connsiteY21" fmla="*/ 408656 h 1285592"/>
              <a:gd name="connsiteX22" fmla="*/ 1684230 w 4097252"/>
              <a:gd name="connsiteY22" fmla="*/ 484246 h 1285592"/>
              <a:gd name="connsiteX23" fmla="*/ 1526993 w 4097252"/>
              <a:gd name="connsiteY23" fmla="*/ 491807 h 1285592"/>
              <a:gd name="connsiteX24" fmla="*/ 1381855 w 4097252"/>
              <a:gd name="connsiteY24" fmla="*/ 491806 h 1285592"/>
              <a:gd name="connsiteX25" fmla="*/ 1155074 w 4097252"/>
              <a:gd name="connsiteY25" fmla="*/ 506924 h 1285592"/>
              <a:gd name="connsiteX26" fmla="*/ 1034124 w 4097252"/>
              <a:gd name="connsiteY26" fmla="*/ 416214 h 1285592"/>
              <a:gd name="connsiteX27" fmla="*/ 898055 w 4097252"/>
              <a:gd name="connsiteY27" fmla="*/ 249914 h 1285592"/>
              <a:gd name="connsiteX28" fmla="*/ 784665 w 4097252"/>
              <a:gd name="connsiteY28" fmla="*/ 151646 h 1285592"/>
              <a:gd name="connsiteX29" fmla="*/ 467171 w 4097252"/>
              <a:gd name="connsiteY29" fmla="*/ 121410 h 1285592"/>
              <a:gd name="connsiteX30" fmla="*/ 225271 w 4097252"/>
              <a:gd name="connsiteY30" fmla="*/ 159205 h 1285592"/>
              <a:gd name="connsiteX31" fmla="*/ 74084 w 4097252"/>
              <a:gd name="connsiteY31" fmla="*/ 325506 h 1285592"/>
              <a:gd name="connsiteX32" fmla="*/ 0 w 4097252"/>
              <a:gd name="connsiteY32" fmla="*/ 635429 h 1285592"/>
              <a:gd name="connsiteX33" fmla="*/ 28728 w 4097252"/>
              <a:gd name="connsiteY33" fmla="*/ 945352 h 1285592"/>
              <a:gd name="connsiteX34" fmla="*/ 202594 w 4097252"/>
              <a:gd name="connsiteY34" fmla="*/ 1141889 h 1285592"/>
              <a:gd name="connsiteX35" fmla="*/ 309934 w 4097252"/>
              <a:gd name="connsiteY35" fmla="*/ 1202363 h 1285592"/>
              <a:gd name="connsiteX36" fmla="*/ 565443 w 4097252"/>
              <a:gd name="connsiteY36" fmla="*/ 1247716 h 1285592"/>
              <a:gd name="connsiteX0" fmla="*/ 565443 w 4097252"/>
              <a:gd name="connsiteY0" fmla="*/ 1247716 h 1264118"/>
              <a:gd name="connsiteX1" fmla="*/ 928294 w 4097252"/>
              <a:gd name="connsiteY1" fmla="*/ 1081417 h 1264118"/>
              <a:gd name="connsiteX2" fmla="*/ 1064361 w 4097252"/>
              <a:gd name="connsiteY2" fmla="*/ 854643 h 1264118"/>
              <a:gd name="connsiteX3" fmla="*/ 1253345 w 4097252"/>
              <a:gd name="connsiteY3" fmla="*/ 748815 h 1264118"/>
              <a:gd name="connsiteX4" fmla="*/ 1563280 w 4097252"/>
              <a:gd name="connsiteY4" fmla="*/ 718579 h 1264118"/>
              <a:gd name="connsiteX5" fmla="*/ 1759823 w 4097252"/>
              <a:gd name="connsiteY5" fmla="*/ 711020 h 1264118"/>
              <a:gd name="connsiteX6" fmla="*/ 1965436 w 4097252"/>
              <a:gd name="connsiteY6" fmla="*/ 809288 h 1264118"/>
              <a:gd name="connsiteX7" fmla="*/ 2099995 w 4097252"/>
              <a:gd name="connsiteY7" fmla="*/ 1066298 h 1264118"/>
              <a:gd name="connsiteX8" fmla="*/ 2281419 w 4097252"/>
              <a:gd name="connsiteY8" fmla="*/ 1225039 h 1264118"/>
              <a:gd name="connsiteX9" fmla="*/ 2545997 w 4097252"/>
              <a:gd name="connsiteY9" fmla="*/ 1262835 h 1264118"/>
              <a:gd name="connsiteX10" fmla="*/ 2871050 w 4097252"/>
              <a:gd name="connsiteY10" fmla="*/ 1255276 h 1264118"/>
              <a:gd name="connsiteX11" fmla="*/ 3317053 w 4097252"/>
              <a:gd name="connsiteY11" fmla="*/ 1255276 h 1264118"/>
              <a:gd name="connsiteX12" fmla="*/ 3823530 w 4097252"/>
              <a:gd name="connsiteY12" fmla="*/ 1187244 h 1264118"/>
              <a:gd name="connsiteX13" fmla="*/ 4088108 w 4097252"/>
              <a:gd name="connsiteY13" fmla="*/ 816847 h 1264118"/>
              <a:gd name="connsiteX14" fmla="*/ 4004955 w 4097252"/>
              <a:gd name="connsiteY14" fmla="*/ 234796 h 1264118"/>
              <a:gd name="connsiteX15" fmla="*/ 3702580 w 4097252"/>
              <a:gd name="connsiteY15" fmla="*/ 83614 h 1264118"/>
              <a:gd name="connsiteX16" fmla="*/ 3407765 w 4097252"/>
              <a:gd name="connsiteY16" fmla="*/ 30700 h 1264118"/>
              <a:gd name="connsiteX17" fmla="*/ 2954203 w 4097252"/>
              <a:gd name="connsiteY17" fmla="*/ 464 h 1264118"/>
              <a:gd name="connsiteX18" fmla="*/ 2402370 w 4097252"/>
              <a:gd name="connsiteY18" fmla="*/ 53377 h 1264118"/>
              <a:gd name="connsiteX19" fmla="*/ 2168029 w 4097252"/>
              <a:gd name="connsiteY19" fmla="*/ 121410 h 1264118"/>
              <a:gd name="connsiteX20" fmla="*/ 2084876 w 4097252"/>
              <a:gd name="connsiteY20" fmla="*/ 219678 h 1264118"/>
              <a:gd name="connsiteX21" fmla="*/ 1880773 w 4097252"/>
              <a:gd name="connsiteY21" fmla="*/ 408656 h 1264118"/>
              <a:gd name="connsiteX22" fmla="*/ 1684230 w 4097252"/>
              <a:gd name="connsiteY22" fmla="*/ 484246 h 1264118"/>
              <a:gd name="connsiteX23" fmla="*/ 1526993 w 4097252"/>
              <a:gd name="connsiteY23" fmla="*/ 491807 h 1264118"/>
              <a:gd name="connsiteX24" fmla="*/ 1381855 w 4097252"/>
              <a:gd name="connsiteY24" fmla="*/ 491806 h 1264118"/>
              <a:gd name="connsiteX25" fmla="*/ 1155074 w 4097252"/>
              <a:gd name="connsiteY25" fmla="*/ 506924 h 1264118"/>
              <a:gd name="connsiteX26" fmla="*/ 1034124 w 4097252"/>
              <a:gd name="connsiteY26" fmla="*/ 416214 h 1264118"/>
              <a:gd name="connsiteX27" fmla="*/ 898055 w 4097252"/>
              <a:gd name="connsiteY27" fmla="*/ 249914 h 1264118"/>
              <a:gd name="connsiteX28" fmla="*/ 784665 w 4097252"/>
              <a:gd name="connsiteY28" fmla="*/ 151646 h 1264118"/>
              <a:gd name="connsiteX29" fmla="*/ 467171 w 4097252"/>
              <a:gd name="connsiteY29" fmla="*/ 121410 h 1264118"/>
              <a:gd name="connsiteX30" fmla="*/ 225271 w 4097252"/>
              <a:gd name="connsiteY30" fmla="*/ 159205 h 1264118"/>
              <a:gd name="connsiteX31" fmla="*/ 74084 w 4097252"/>
              <a:gd name="connsiteY31" fmla="*/ 325506 h 1264118"/>
              <a:gd name="connsiteX32" fmla="*/ 0 w 4097252"/>
              <a:gd name="connsiteY32" fmla="*/ 635429 h 1264118"/>
              <a:gd name="connsiteX33" fmla="*/ 28728 w 4097252"/>
              <a:gd name="connsiteY33" fmla="*/ 945352 h 1264118"/>
              <a:gd name="connsiteX34" fmla="*/ 202594 w 4097252"/>
              <a:gd name="connsiteY34" fmla="*/ 1141889 h 1264118"/>
              <a:gd name="connsiteX35" fmla="*/ 309934 w 4097252"/>
              <a:gd name="connsiteY35" fmla="*/ 1202363 h 1264118"/>
              <a:gd name="connsiteX36" fmla="*/ 565443 w 4097252"/>
              <a:gd name="connsiteY36" fmla="*/ 1247716 h 1264118"/>
              <a:gd name="connsiteX0" fmla="*/ 565443 w 4097252"/>
              <a:gd name="connsiteY0" fmla="*/ 1247716 h 1260923"/>
              <a:gd name="connsiteX1" fmla="*/ 928294 w 4097252"/>
              <a:gd name="connsiteY1" fmla="*/ 1081417 h 1260923"/>
              <a:gd name="connsiteX2" fmla="*/ 1064361 w 4097252"/>
              <a:gd name="connsiteY2" fmla="*/ 854643 h 1260923"/>
              <a:gd name="connsiteX3" fmla="*/ 1253345 w 4097252"/>
              <a:gd name="connsiteY3" fmla="*/ 748815 h 1260923"/>
              <a:gd name="connsiteX4" fmla="*/ 1563280 w 4097252"/>
              <a:gd name="connsiteY4" fmla="*/ 718579 h 1260923"/>
              <a:gd name="connsiteX5" fmla="*/ 1759823 w 4097252"/>
              <a:gd name="connsiteY5" fmla="*/ 711020 h 1260923"/>
              <a:gd name="connsiteX6" fmla="*/ 1965436 w 4097252"/>
              <a:gd name="connsiteY6" fmla="*/ 809288 h 1260923"/>
              <a:gd name="connsiteX7" fmla="*/ 2099995 w 4097252"/>
              <a:gd name="connsiteY7" fmla="*/ 1066298 h 1260923"/>
              <a:gd name="connsiteX8" fmla="*/ 2281419 w 4097252"/>
              <a:gd name="connsiteY8" fmla="*/ 1225039 h 1260923"/>
              <a:gd name="connsiteX9" fmla="*/ 2568675 w 4097252"/>
              <a:gd name="connsiteY9" fmla="*/ 1240157 h 1260923"/>
              <a:gd name="connsiteX10" fmla="*/ 2871050 w 4097252"/>
              <a:gd name="connsiteY10" fmla="*/ 1255276 h 1260923"/>
              <a:gd name="connsiteX11" fmla="*/ 3317053 w 4097252"/>
              <a:gd name="connsiteY11" fmla="*/ 1255276 h 1260923"/>
              <a:gd name="connsiteX12" fmla="*/ 3823530 w 4097252"/>
              <a:gd name="connsiteY12" fmla="*/ 1187244 h 1260923"/>
              <a:gd name="connsiteX13" fmla="*/ 4088108 w 4097252"/>
              <a:gd name="connsiteY13" fmla="*/ 816847 h 1260923"/>
              <a:gd name="connsiteX14" fmla="*/ 4004955 w 4097252"/>
              <a:gd name="connsiteY14" fmla="*/ 234796 h 1260923"/>
              <a:gd name="connsiteX15" fmla="*/ 3702580 w 4097252"/>
              <a:gd name="connsiteY15" fmla="*/ 83614 h 1260923"/>
              <a:gd name="connsiteX16" fmla="*/ 3407765 w 4097252"/>
              <a:gd name="connsiteY16" fmla="*/ 30700 h 1260923"/>
              <a:gd name="connsiteX17" fmla="*/ 2954203 w 4097252"/>
              <a:gd name="connsiteY17" fmla="*/ 464 h 1260923"/>
              <a:gd name="connsiteX18" fmla="*/ 2402370 w 4097252"/>
              <a:gd name="connsiteY18" fmla="*/ 53377 h 1260923"/>
              <a:gd name="connsiteX19" fmla="*/ 2168029 w 4097252"/>
              <a:gd name="connsiteY19" fmla="*/ 121410 h 1260923"/>
              <a:gd name="connsiteX20" fmla="*/ 2084876 w 4097252"/>
              <a:gd name="connsiteY20" fmla="*/ 219678 h 1260923"/>
              <a:gd name="connsiteX21" fmla="*/ 1880773 w 4097252"/>
              <a:gd name="connsiteY21" fmla="*/ 408656 h 1260923"/>
              <a:gd name="connsiteX22" fmla="*/ 1684230 w 4097252"/>
              <a:gd name="connsiteY22" fmla="*/ 484246 h 1260923"/>
              <a:gd name="connsiteX23" fmla="*/ 1526993 w 4097252"/>
              <a:gd name="connsiteY23" fmla="*/ 491807 h 1260923"/>
              <a:gd name="connsiteX24" fmla="*/ 1381855 w 4097252"/>
              <a:gd name="connsiteY24" fmla="*/ 491806 h 1260923"/>
              <a:gd name="connsiteX25" fmla="*/ 1155074 w 4097252"/>
              <a:gd name="connsiteY25" fmla="*/ 506924 h 1260923"/>
              <a:gd name="connsiteX26" fmla="*/ 1034124 w 4097252"/>
              <a:gd name="connsiteY26" fmla="*/ 416214 h 1260923"/>
              <a:gd name="connsiteX27" fmla="*/ 898055 w 4097252"/>
              <a:gd name="connsiteY27" fmla="*/ 249914 h 1260923"/>
              <a:gd name="connsiteX28" fmla="*/ 784665 w 4097252"/>
              <a:gd name="connsiteY28" fmla="*/ 151646 h 1260923"/>
              <a:gd name="connsiteX29" fmla="*/ 467171 w 4097252"/>
              <a:gd name="connsiteY29" fmla="*/ 121410 h 1260923"/>
              <a:gd name="connsiteX30" fmla="*/ 225271 w 4097252"/>
              <a:gd name="connsiteY30" fmla="*/ 159205 h 1260923"/>
              <a:gd name="connsiteX31" fmla="*/ 74084 w 4097252"/>
              <a:gd name="connsiteY31" fmla="*/ 325506 h 1260923"/>
              <a:gd name="connsiteX32" fmla="*/ 0 w 4097252"/>
              <a:gd name="connsiteY32" fmla="*/ 635429 h 1260923"/>
              <a:gd name="connsiteX33" fmla="*/ 28728 w 4097252"/>
              <a:gd name="connsiteY33" fmla="*/ 945352 h 1260923"/>
              <a:gd name="connsiteX34" fmla="*/ 202594 w 4097252"/>
              <a:gd name="connsiteY34" fmla="*/ 1141889 h 1260923"/>
              <a:gd name="connsiteX35" fmla="*/ 309934 w 4097252"/>
              <a:gd name="connsiteY35" fmla="*/ 1202363 h 1260923"/>
              <a:gd name="connsiteX36" fmla="*/ 565443 w 4097252"/>
              <a:gd name="connsiteY36" fmla="*/ 1247716 h 1260923"/>
              <a:gd name="connsiteX0" fmla="*/ 565443 w 4097252"/>
              <a:gd name="connsiteY0" fmla="*/ 1247716 h 1264117"/>
              <a:gd name="connsiteX1" fmla="*/ 928294 w 4097252"/>
              <a:gd name="connsiteY1" fmla="*/ 1081417 h 1264117"/>
              <a:gd name="connsiteX2" fmla="*/ 1064361 w 4097252"/>
              <a:gd name="connsiteY2" fmla="*/ 854643 h 1264117"/>
              <a:gd name="connsiteX3" fmla="*/ 1253345 w 4097252"/>
              <a:gd name="connsiteY3" fmla="*/ 748815 h 1264117"/>
              <a:gd name="connsiteX4" fmla="*/ 1563280 w 4097252"/>
              <a:gd name="connsiteY4" fmla="*/ 718579 h 1264117"/>
              <a:gd name="connsiteX5" fmla="*/ 1759823 w 4097252"/>
              <a:gd name="connsiteY5" fmla="*/ 711020 h 1264117"/>
              <a:gd name="connsiteX6" fmla="*/ 1965436 w 4097252"/>
              <a:gd name="connsiteY6" fmla="*/ 809288 h 1264117"/>
              <a:gd name="connsiteX7" fmla="*/ 2099995 w 4097252"/>
              <a:gd name="connsiteY7" fmla="*/ 1066298 h 1264117"/>
              <a:gd name="connsiteX8" fmla="*/ 2281419 w 4097252"/>
              <a:gd name="connsiteY8" fmla="*/ 1225039 h 1264117"/>
              <a:gd name="connsiteX9" fmla="*/ 2538437 w 4097252"/>
              <a:gd name="connsiteY9" fmla="*/ 1262834 h 1264117"/>
              <a:gd name="connsiteX10" fmla="*/ 2871050 w 4097252"/>
              <a:gd name="connsiteY10" fmla="*/ 1255276 h 1264117"/>
              <a:gd name="connsiteX11" fmla="*/ 3317053 w 4097252"/>
              <a:gd name="connsiteY11" fmla="*/ 1255276 h 1264117"/>
              <a:gd name="connsiteX12" fmla="*/ 3823530 w 4097252"/>
              <a:gd name="connsiteY12" fmla="*/ 1187244 h 1264117"/>
              <a:gd name="connsiteX13" fmla="*/ 4088108 w 4097252"/>
              <a:gd name="connsiteY13" fmla="*/ 816847 h 1264117"/>
              <a:gd name="connsiteX14" fmla="*/ 4004955 w 4097252"/>
              <a:gd name="connsiteY14" fmla="*/ 234796 h 1264117"/>
              <a:gd name="connsiteX15" fmla="*/ 3702580 w 4097252"/>
              <a:gd name="connsiteY15" fmla="*/ 83614 h 1264117"/>
              <a:gd name="connsiteX16" fmla="*/ 3407765 w 4097252"/>
              <a:gd name="connsiteY16" fmla="*/ 30700 h 1264117"/>
              <a:gd name="connsiteX17" fmla="*/ 2954203 w 4097252"/>
              <a:gd name="connsiteY17" fmla="*/ 464 h 1264117"/>
              <a:gd name="connsiteX18" fmla="*/ 2402370 w 4097252"/>
              <a:gd name="connsiteY18" fmla="*/ 53377 h 1264117"/>
              <a:gd name="connsiteX19" fmla="*/ 2168029 w 4097252"/>
              <a:gd name="connsiteY19" fmla="*/ 121410 h 1264117"/>
              <a:gd name="connsiteX20" fmla="*/ 2084876 w 4097252"/>
              <a:gd name="connsiteY20" fmla="*/ 219678 h 1264117"/>
              <a:gd name="connsiteX21" fmla="*/ 1880773 w 4097252"/>
              <a:gd name="connsiteY21" fmla="*/ 408656 h 1264117"/>
              <a:gd name="connsiteX22" fmla="*/ 1684230 w 4097252"/>
              <a:gd name="connsiteY22" fmla="*/ 484246 h 1264117"/>
              <a:gd name="connsiteX23" fmla="*/ 1526993 w 4097252"/>
              <a:gd name="connsiteY23" fmla="*/ 491807 h 1264117"/>
              <a:gd name="connsiteX24" fmla="*/ 1381855 w 4097252"/>
              <a:gd name="connsiteY24" fmla="*/ 491806 h 1264117"/>
              <a:gd name="connsiteX25" fmla="*/ 1155074 w 4097252"/>
              <a:gd name="connsiteY25" fmla="*/ 506924 h 1264117"/>
              <a:gd name="connsiteX26" fmla="*/ 1034124 w 4097252"/>
              <a:gd name="connsiteY26" fmla="*/ 416214 h 1264117"/>
              <a:gd name="connsiteX27" fmla="*/ 898055 w 4097252"/>
              <a:gd name="connsiteY27" fmla="*/ 249914 h 1264117"/>
              <a:gd name="connsiteX28" fmla="*/ 784665 w 4097252"/>
              <a:gd name="connsiteY28" fmla="*/ 151646 h 1264117"/>
              <a:gd name="connsiteX29" fmla="*/ 467171 w 4097252"/>
              <a:gd name="connsiteY29" fmla="*/ 121410 h 1264117"/>
              <a:gd name="connsiteX30" fmla="*/ 225271 w 4097252"/>
              <a:gd name="connsiteY30" fmla="*/ 159205 h 1264117"/>
              <a:gd name="connsiteX31" fmla="*/ 74084 w 4097252"/>
              <a:gd name="connsiteY31" fmla="*/ 325506 h 1264117"/>
              <a:gd name="connsiteX32" fmla="*/ 0 w 4097252"/>
              <a:gd name="connsiteY32" fmla="*/ 635429 h 1264117"/>
              <a:gd name="connsiteX33" fmla="*/ 28728 w 4097252"/>
              <a:gd name="connsiteY33" fmla="*/ 945352 h 1264117"/>
              <a:gd name="connsiteX34" fmla="*/ 202594 w 4097252"/>
              <a:gd name="connsiteY34" fmla="*/ 1141889 h 1264117"/>
              <a:gd name="connsiteX35" fmla="*/ 309934 w 4097252"/>
              <a:gd name="connsiteY35" fmla="*/ 1202363 h 1264117"/>
              <a:gd name="connsiteX36" fmla="*/ 565443 w 4097252"/>
              <a:gd name="connsiteY36" fmla="*/ 1247716 h 1264117"/>
              <a:gd name="connsiteX0" fmla="*/ 565443 w 4090333"/>
              <a:gd name="connsiteY0" fmla="*/ 1247716 h 1264117"/>
              <a:gd name="connsiteX1" fmla="*/ 928294 w 4090333"/>
              <a:gd name="connsiteY1" fmla="*/ 1081417 h 1264117"/>
              <a:gd name="connsiteX2" fmla="*/ 1064361 w 4090333"/>
              <a:gd name="connsiteY2" fmla="*/ 854643 h 1264117"/>
              <a:gd name="connsiteX3" fmla="*/ 1253345 w 4090333"/>
              <a:gd name="connsiteY3" fmla="*/ 748815 h 1264117"/>
              <a:gd name="connsiteX4" fmla="*/ 1563280 w 4090333"/>
              <a:gd name="connsiteY4" fmla="*/ 718579 h 1264117"/>
              <a:gd name="connsiteX5" fmla="*/ 1759823 w 4090333"/>
              <a:gd name="connsiteY5" fmla="*/ 711020 h 1264117"/>
              <a:gd name="connsiteX6" fmla="*/ 1965436 w 4090333"/>
              <a:gd name="connsiteY6" fmla="*/ 809288 h 1264117"/>
              <a:gd name="connsiteX7" fmla="*/ 2099995 w 4090333"/>
              <a:gd name="connsiteY7" fmla="*/ 1066298 h 1264117"/>
              <a:gd name="connsiteX8" fmla="*/ 2281419 w 4090333"/>
              <a:gd name="connsiteY8" fmla="*/ 1225039 h 1264117"/>
              <a:gd name="connsiteX9" fmla="*/ 2538437 w 4090333"/>
              <a:gd name="connsiteY9" fmla="*/ 1262834 h 1264117"/>
              <a:gd name="connsiteX10" fmla="*/ 2871050 w 4090333"/>
              <a:gd name="connsiteY10" fmla="*/ 1255276 h 1264117"/>
              <a:gd name="connsiteX11" fmla="*/ 3317053 w 4090333"/>
              <a:gd name="connsiteY11" fmla="*/ 1255276 h 1264117"/>
              <a:gd name="connsiteX12" fmla="*/ 3823530 w 4090333"/>
              <a:gd name="connsiteY12" fmla="*/ 1187244 h 1264117"/>
              <a:gd name="connsiteX13" fmla="*/ 4088108 w 4090333"/>
              <a:gd name="connsiteY13" fmla="*/ 816847 h 1264117"/>
              <a:gd name="connsiteX14" fmla="*/ 3936921 w 4090333"/>
              <a:gd name="connsiteY14" fmla="*/ 295269 h 1264117"/>
              <a:gd name="connsiteX15" fmla="*/ 3702580 w 4090333"/>
              <a:gd name="connsiteY15" fmla="*/ 83614 h 1264117"/>
              <a:gd name="connsiteX16" fmla="*/ 3407765 w 4090333"/>
              <a:gd name="connsiteY16" fmla="*/ 30700 h 1264117"/>
              <a:gd name="connsiteX17" fmla="*/ 2954203 w 4090333"/>
              <a:gd name="connsiteY17" fmla="*/ 464 h 1264117"/>
              <a:gd name="connsiteX18" fmla="*/ 2402370 w 4090333"/>
              <a:gd name="connsiteY18" fmla="*/ 53377 h 1264117"/>
              <a:gd name="connsiteX19" fmla="*/ 2168029 w 4090333"/>
              <a:gd name="connsiteY19" fmla="*/ 121410 h 1264117"/>
              <a:gd name="connsiteX20" fmla="*/ 2084876 w 4090333"/>
              <a:gd name="connsiteY20" fmla="*/ 219678 h 1264117"/>
              <a:gd name="connsiteX21" fmla="*/ 1880773 w 4090333"/>
              <a:gd name="connsiteY21" fmla="*/ 408656 h 1264117"/>
              <a:gd name="connsiteX22" fmla="*/ 1684230 w 4090333"/>
              <a:gd name="connsiteY22" fmla="*/ 484246 h 1264117"/>
              <a:gd name="connsiteX23" fmla="*/ 1526993 w 4090333"/>
              <a:gd name="connsiteY23" fmla="*/ 491807 h 1264117"/>
              <a:gd name="connsiteX24" fmla="*/ 1381855 w 4090333"/>
              <a:gd name="connsiteY24" fmla="*/ 491806 h 1264117"/>
              <a:gd name="connsiteX25" fmla="*/ 1155074 w 4090333"/>
              <a:gd name="connsiteY25" fmla="*/ 506924 h 1264117"/>
              <a:gd name="connsiteX26" fmla="*/ 1034124 w 4090333"/>
              <a:gd name="connsiteY26" fmla="*/ 416214 h 1264117"/>
              <a:gd name="connsiteX27" fmla="*/ 898055 w 4090333"/>
              <a:gd name="connsiteY27" fmla="*/ 249914 h 1264117"/>
              <a:gd name="connsiteX28" fmla="*/ 784665 w 4090333"/>
              <a:gd name="connsiteY28" fmla="*/ 151646 h 1264117"/>
              <a:gd name="connsiteX29" fmla="*/ 467171 w 4090333"/>
              <a:gd name="connsiteY29" fmla="*/ 121410 h 1264117"/>
              <a:gd name="connsiteX30" fmla="*/ 225271 w 4090333"/>
              <a:gd name="connsiteY30" fmla="*/ 159205 h 1264117"/>
              <a:gd name="connsiteX31" fmla="*/ 74084 w 4090333"/>
              <a:gd name="connsiteY31" fmla="*/ 325506 h 1264117"/>
              <a:gd name="connsiteX32" fmla="*/ 0 w 4090333"/>
              <a:gd name="connsiteY32" fmla="*/ 635429 h 1264117"/>
              <a:gd name="connsiteX33" fmla="*/ 28728 w 4090333"/>
              <a:gd name="connsiteY33" fmla="*/ 945352 h 1264117"/>
              <a:gd name="connsiteX34" fmla="*/ 202594 w 4090333"/>
              <a:gd name="connsiteY34" fmla="*/ 1141889 h 1264117"/>
              <a:gd name="connsiteX35" fmla="*/ 309934 w 4090333"/>
              <a:gd name="connsiteY35" fmla="*/ 1202363 h 1264117"/>
              <a:gd name="connsiteX36" fmla="*/ 565443 w 4090333"/>
              <a:gd name="connsiteY36" fmla="*/ 1247716 h 1264117"/>
              <a:gd name="connsiteX0" fmla="*/ 565443 w 4045972"/>
              <a:gd name="connsiteY0" fmla="*/ 1247716 h 1264117"/>
              <a:gd name="connsiteX1" fmla="*/ 928294 w 4045972"/>
              <a:gd name="connsiteY1" fmla="*/ 1081417 h 1264117"/>
              <a:gd name="connsiteX2" fmla="*/ 1064361 w 4045972"/>
              <a:gd name="connsiteY2" fmla="*/ 854643 h 1264117"/>
              <a:gd name="connsiteX3" fmla="*/ 1253345 w 4045972"/>
              <a:gd name="connsiteY3" fmla="*/ 748815 h 1264117"/>
              <a:gd name="connsiteX4" fmla="*/ 1563280 w 4045972"/>
              <a:gd name="connsiteY4" fmla="*/ 718579 h 1264117"/>
              <a:gd name="connsiteX5" fmla="*/ 1759823 w 4045972"/>
              <a:gd name="connsiteY5" fmla="*/ 711020 h 1264117"/>
              <a:gd name="connsiteX6" fmla="*/ 1965436 w 4045972"/>
              <a:gd name="connsiteY6" fmla="*/ 809288 h 1264117"/>
              <a:gd name="connsiteX7" fmla="*/ 2099995 w 4045972"/>
              <a:gd name="connsiteY7" fmla="*/ 1066298 h 1264117"/>
              <a:gd name="connsiteX8" fmla="*/ 2281419 w 4045972"/>
              <a:gd name="connsiteY8" fmla="*/ 1225039 h 1264117"/>
              <a:gd name="connsiteX9" fmla="*/ 2538437 w 4045972"/>
              <a:gd name="connsiteY9" fmla="*/ 1262834 h 1264117"/>
              <a:gd name="connsiteX10" fmla="*/ 2871050 w 4045972"/>
              <a:gd name="connsiteY10" fmla="*/ 1255276 h 1264117"/>
              <a:gd name="connsiteX11" fmla="*/ 3317053 w 4045972"/>
              <a:gd name="connsiteY11" fmla="*/ 1255276 h 1264117"/>
              <a:gd name="connsiteX12" fmla="*/ 3823530 w 4045972"/>
              <a:gd name="connsiteY12" fmla="*/ 1187244 h 1264117"/>
              <a:gd name="connsiteX13" fmla="*/ 4042752 w 4045972"/>
              <a:gd name="connsiteY13" fmla="*/ 816847 h 1264117"/>
              <a:gd name="connsiteX14" fmla="*/ 3936921 w 4045972"/>
              <a:gd name="connsiteY14" fmla="*/ 295269 h 1264117"/>
              <a:gd name="connsiteX15" fmla="*/ 3702580 w 4045972"/>
              <a:gd name="connsiteY15" fmla="*/ 83614 h 1264117"/>
              <a:gd name="connsiteX16" fmla="*/ 3407765 w 4045972"/>
              <a:gd name="connsiteY16" fmla="*/ 30700 h 1264117"/>
              <a:gd name="connsiteX17" fmla="*/ 2954203 w 4045972"/>
              <a:gd name="connsiteY17" fmla="*/ 464 h 1264117"/>
              <a:gd name="connsiteX18" fmla="*/ 2402370 w 4045972"/>
              <a:gd name="connsiteY18" fmla="*/ 53377 h 1264117"/>
              <a:gd name="connsiteX19" fmla="*/ 2168029 w 4045972"/>
              <a:gd name="connsiteY19" fmla="*/ 121410 h 1264117"/>
              <a:gd name="connsiteX20" fmla="*/ 2084876 w 4045972"/>
              <a:gd name="connsiteY20" fmla="*/ 219678 h 1264117"/>
              <a:gd name="connsiteX21" fmla="*/ 1880773 w 4045972"/>
              <a:gd name="connsiteY21" fmla="*/ 408656 h 1264117"/>
              <a:gd name="connsiteX22" fmla="*/ 1684230 w 4045972"/>
              <a:gd name="connsiteY22" fmla="*/ 484246 h 1264117"/>
              <a:gd name="connsiteX23" fmla="*/ 1526993 w 4045972"/>
              <a:gd name="connsiteY23" fmla="*/ 491807 h 1264117"/>
              <a:gd name="connsiteX24" fmla="*/ 1381855 w 4045972"/>
              <a:gd name="connsiteY24" fmla="*/ 491806 h 1264117"/>
              <a:gd name="connsiteX25" fmla="*/ 1155074 w 4045972"/>
              <a:gd name="connsiteY25" fmla="*/ 506924 h 1264117"/>
              <a:gd name="connsiteX26" fmla="*/ 1034124 w 4045972"/>
              <a:gd name="connsiteY26" fmla="*/ 416214 h 1264117"/>
              <a:gd name="connsiteX27" fmla="*/ 898055 w 4045972"/>
              <a:gd name="connsiteY27" fmla="*/ 249914 h 1264117"/>
              <a:gd name="connsiteX28" fmla="*/ 784665 w 4045972"/>
              <a:gd name="connsiteY28" fmla="*/ 151646 h 1264117"/>
              <a:gd name="connsiteX29" fmla="*/ 467171 w 4045972"/>
              <a:gd name="connsiteY29" fmla="*/ 121410 h 1264117"/>
              <a:gd name="connsiteX30" fmla="*/ 225271 w 4045972"/>
              <a:gd name="connsiteY30" fmla="*/ 159205 h 1264117"/>
              <a:gd name="connsiteX31" fmla="*/ 74084 w 4045972"/>
              <a:gd name="connsiteY31" fmla="*/ 325506 h 1264117"/>
              <a:gd name="connsiteX32" fmla="*/ 0 w 4045972"/>
              <a:gd name="connsiteY32" fmla="*/ 635429 h 1264117"/>
              <a:gd name="connsiteX33" fmla="*/ 28728 w 4045972"/>
              <a:gd name="connsiteY33" fmla="*/ 945352 h 1264117"/>
              <a:gd name="connsiteX34" fmla="*/ 202594 w 4045972"/>
              <a:gd name="connsiteY34" fmla="*/ 1141889 h 1264117"/>
              <a:gd name="connsiteX35" fmla="*/ 309934 w 4045972"/>
              <a:gd name="connsiteY35" fmla="*/ 1202363 h 1264117"/>
              <a:gd name="connsiteX36" fmla="*/ 565443 w 4045972"/>
              <a:gd name="connsiteY36" fmla="*/ 1247716 h 1264117"/>
              <a:gd name="connsiteX0" fmla="*/ 565443 w 4045308"/>
              <a:gd name="connsiteY0" fmla="*/ 1247716 h 1264117"/>
              <a:gd name="connsiteX1" fmla="*/ 928294 w 4045308"/>
              <a:gd name="connsiteY1" fmla="*/ 1081417 h 1264117"/>
              <a:gd name="connsiteX2" fmla="*/ 1064361 w 4045308"/>
              <a:gd name="connsiteY2" fmla="*/ 854643 h 1264117"/>
              <a:gd name="connsiteX3" fmla="*/ 1253345 w 4045308"/>
              <a:gd name="connsiteY3" fmla="*/ 748815 h 1264117"/>
              <a:gd name="connsiteX4" fmla="*/ 1563280 w 4045308"/>
              <a:gd name="connsiteY4" fmla="*/ 718579 h 1264117"/>
              <a:gd name="connsiteX5" fmla="*/ 1759823 w 4045308"/>
              <a:gd name="connsiteY5" fmla="*/ 711020 h 1264117"/>
              <a:gd name="connsiteX6" fmla="*/ 1965436 w 4045308"/>
              <a:gd name="connsiteY6" fmla="*/ 809288 h 1264117"/>
              <a:gd name="connsiteX7" fmla="*/ 2099995 w 4045308"/>
              <a:gd name="connsiteY7" fmla="*/ 1066298 h 1264117"/>
              <a:gd name="connsiteX8" fmla="*/ 2281419 w 4045308"/>
              <a:gd name="connsiteY8" fmla="*/ 1225039 h 1264117"/>
              <a:gd name="connsiteX9" fmla="*/ 2538437 w 4045308"/>
              <a:gd name="connsiteY9" fmla="*/ 1262834 h 1264117"/>
              <a:gd name="connsiteX10" fmla="*/ 2871050 w 4045308"/>
              <a:gd name="connsiteY10" fmla="*/ 1255276 h 1264117"/>
              <a:gd name="connsiteX11" fmla="*/ 3317053 w 4045308"/>
              <a:gd name="connsiteY11" fmla="*/ 1255276 h 1264117"/>
              <a:gd name="connsiteX12" fmla="*/ 3838649 w 4045308"/>
              <a:gd name="connsiteY12" fmla="*/ 1179685 h 1264117"/>
              <a:gd name="connsiteX13" fmla="*/ 4042752 w 4045308"/>
              <a:gd name="connsiteY13" fmla="*/ 816847 h 1264117"/>
              <a:gd name="connsiteX14" fmla="*/ 3936921 w 4045308"/>
              <a:gd name="connsiteY14" fmla="*/ 295269 h 1264117"/>
              <a:gd name="connsiteX15" fmla="*/ 3702580 w 4045308"/>
              <a:gd name="connsiteY15" fmla="*/ 83614 h 1264117"/>
              <a:gd name="connsiteX16" fmla="*/ 3407765 w 4045308"/>
              <a:gd name="connsiteY16" fmla="*/ 30700 h 1264117"/>
              <a:gd name="connsiteX17" fmla="*/ 2954203 w 4045308"/>
              <a:gd name="connsiteY17" fmla="*/ 464 h 1264117"/>
              <a:gd name="connsiteX18" fmla="*/ 2402370 w 4045308"/>
              <a:gd name="connsiteY18" fmla="*/ 53377 h 1264117"/>
              <a:gd name="connsiteX19" fmla="*/ 2168029 w 4045308"/>
              <a:gd name="connsiteY19" fmla="*/ 121410 h 1264117"/>
              <a:gd name="connsiteX20" fmla="*/ 2084876 w 4045308"/>
              <a:gd name="connsiteY20" fmla="*/ 219678 h 1264117"/>
              <a:gd name="connsiteX21" fmla="*/ 1880773 w 4045308"/>
              <a:gd name="connsiteY21" fmla="*/ 408656 h 1264117"/>
              <a:gd name="connsiteX22" fmla="*/ 1684230 w 4045308"/>
              <a:gd name="connsiteY22" fmla="*/ 484246 h 1264117"/>
              <a:gd name="connsiteX23" fmla="*/ 1526993 w 4045308"/>
              <a:gd name="connsiteY23" fmla="*/ 491807 h 1264117"/>
              <a:gd name="connsiteX24" fmla="*/ 1381855 w 4045308"/>
              <a:gd name="connsiteY24" fmla="*/ 491806 h 1264117"/>
              <a:gd name="connsiteX25" fmla="*/ 1155074 w 4045308"/>
              <a:gd name="connsiteY25" fmla="*/ 506924 h 1264117"/>
              <a:gd name="connsiteX26" fmla="*/ 1034124 w 4045308"/>
              <a:gd name="connsiteY26" fmla="*/ 416214 h 1264117"/>
              <a:gd name="connsiteX27" fmla="*/ 898055 w 4045308"/>
              <a:gd name="connsiteY27" fmla="*/ 249914 h 1264117"/>
              <a:gd name="connsiteX28" fmla="*/ 784665 w 4045308"/>
              <a:gd name="connsiteY28" fmla="*/ 151646 h 1264117"/>
              <a:gd name="connsiteX29" fmla="*/ 467171 w 4045308"/>
              <a:gd name="connsiteY29" fmla="*/ 121410 h 1264117"/>
              <a:gd name="connsiteX30" fmla="*/ 225271 w 4045308"/>
              <a:gd name="connsiteY30" fmla="*/ 159205 h 1264117"/>
              <a:gd name="connsiteX31" fmla="*/ 74084 w 4045308"/>
              <a:gd name="connsiteY31" fmla="*/ 325506 h 1264117"/>
              <a:gd name="connsiteX32" fmla="*/ 0 w 4045308"/>
              <a:gd name="connsiteY32" fmla="*/ 635429 h 1264117"/>
              <a:gd name="connsiteX33" fmla="*/ 28728 w 4045308"/>
              <a:gd name="connsiteY33" fmla="*/ 945352 h 1264117"/>
              <a:gd name="connsiteX34" fmla="*/ 202594 w 4045308"/>
              <a:gd name="connsiteY34" fmla="*/ 1141889 h 1264117"/>
              <a:gd name="connsiteX35" fmla="*/ 309934 w 4045308"/>
              <a:gd name="connsiteY35" fmla="*/ 1202363 h 1264117"/>
              <a:gd name="connsiteX36" fmla="*/ 565443 w 4045308"/>
              <a:gd name="connsiteY36" fmla="*/ 1247716 h 1264117"/>
              <a:gd name="connsiteX0" fmla="*/ 565443 w 4045308"/>
              <a:gd name="connsiteY0" fmla="*/ 1247716 h 1293127"/>
              <a:gd name="connsiteX1" fmla="*/ 928294 w 4045308"/>
              <a:gd name="connsiteY1" fmla="*/ 1081417 h 1293127"/>
              <a:gd name="connsiteX2" fmla="*/ 1064361 w 4045308"/>
              <a:gd name="connsiteY2" fmla="*/ 854643 h 1293127"/>
              <a:gd name="connsiteX3" fmla="*/ 1253345 w 4045308"/>
              <a:gd name="connsiteY3" fmla="*/ 748815 h 1293127"/>
              <a:gd name="connsiteX4" fmla="*/ 1563280 w 4045308"/>
              <a:gd name="connsiteY4" fmla="*/ 718579 h 1293127"/>
              <a:gd name="connsiteX5" fmla="*/ 1759823 w 4045308"/>
              <a:gd name="connsiteY5" fmla="*/ 711020 h 1293127"/>
              <a:gd name="connsiteX6" fmla="*/ 1965436 w 4045308"/>
              <a:gd name="connsiteY6" fmla="*/ 809288 h 1293127"/>
              <a:gd name="connsiteX7" fmla="*/ 2099995 w 4045308"/>
              <a:gd name="connsiteY7" fmla="*/ 1066298 h 1293127"/>
              <a:gd name="connsiteX8" fmla="*/ 2281419 w 4045308"/>
              <a:gd name="connsiteY8" fmla="*/ 1225039 h 1293127"/>
              <a:gd name="connsiteX9" fmla="*/ 2538437 w 4045308"/>
              <a:gd name="connsiteY9" fmla="*/ 1262834 h 1293127"/>
              <a:gd name="connsiteX10" fmla="*/ 2961762 w 4045308"/>
              <a:gd name="connsiteY10" fmla="*/ 1293071 h 1293127"/>
              <a:gd name="connsiteX11" fmla="*/ 3317053 w 4045308"/>
              <a:gd name="connsiteY11" fmla="*/ 1255276 h 1293127"/>
              <a:gd name="connsiteX12" fmla="*/ 3838649 w 4045308"/>
              <a:gd name="connsiteY12" fmla="*/ 1179685 h 1293127"/>
              <a:gd name="connsiteX13" fmla="*/ 4042752 w 4045308"/>
              <a:gd name="connsiteY13" fmla="*/ 816847 h 1293127"/>
              <a:gd name="connsiteX14" fmla="*/ 3936921 w 4045308"/>
              <a:gd name="connsiteY14" fmla="*/ 295269 h 1293127"/>
              <a:gd name="connsiteX15" fmla="*/ 3702580 w 4045308"/>
              <a:gd name="connsiteY15" fmla="*/ 83614 h 1293127"/>
              <a:gd name="connsiteX16" fmla="*/ 3407765 w 4045308"/>
              <a:gd name="connsiteY16" fmla="*/ 30700 h 1293127"/>
              <a:gd name="connsiteX17" fmla="*/ 2954203 w 4045308"/>
              <a:gd name="connsiteY17" fmla="*/ 464 h 1293127"/>
              <a:gd name="connsiteX18" fmla="*/ 2402370 w 4045308"/>
              <a:gd name="connsiteY18" fmla="*/ 53377 h 1293127"/>
              <a:gd name="connsiteX19" fmla="*/ 2168029 w 4045308"/>
              <a:gd name="connsiteY19" fmla="*/ 121410 h 1293127"/>
              <a:gd name="connsiteX20" fmla="*/ 2084876 w 4045308"/>
              <a:gd name="connsiteY20" fmla="*/ 219678 h 1293127"/>
              <a:gd name="connsiteX21" fmla="*/ 1880773 w 4045308"/>
              <a:gd name="connsiteY21" fmla="*/ 408656 h 1293127"/>
              <a:gd name="connsiteX22" fmla="*/ 1684230 w 4045308"/>
              <a:gd name="connsiteY22" fmla="*/ 484246 h 1293127"/>
              <a:gd name="connsiteX23" fmla="*/ 1526993 w 4045308"/>
              <a:gd name="connsiteY23" fmla="*/ 491807 h 1293127"/>
              <a:gd name="connsiteX24" fmla="*/ 1381855 w 4045308"/>
              <a:gd name="connsiteY24" fmla="*/ 491806 h 1293127"/>
              <a:gd name="connsiteX25" fmla="*/ 1155074 w 4045308"/>
              <a:gd name="connsiteY25" fmla="*/ 506924 h 1293127"/>
              <a:gd name="connsiteX26" fmla="*/ 1034124 w 4045308"/>
              <a:gd name="connsiteY26" fmla="*/ 416214 h 1293127"/>
              <a:gd name="connsiteX27" fmla="*/ 898055 w 4045308"/>
              <a:gd name="connsiteY27" fmla="*/ 249914 h 1293127"/>
              <a:gd name="connsiteX28" fmla="*/ 784665 w 4045308"/>
              <a:gd name="connsiteY28" fmla="*/ 151646 h 1293127"/>
              <a:gd name="connsiteX29" fmla="*/ 467171 w 4045308"/>
              <a:gd name="connsiteY29" fmla="*/ 121410 h 1293127"/>
              <a:gd name="connsiteX30" fmla="*/ 225271 w 4045308"/>
              <a:gd name="connsiteY30" fmla="*/ 159205 h 1293127"/>
              <a:gd name="connsiteX31" fmla="*/ 74084 w 4045308"/>
              <a:gd name="connsiteY31" fmla="*/ 325506 h 1293127"/>
              <a:gd name="connsiteX32" fmla="*/ 0 w 4045308"/>
              <a:gd name="connsiteY32" fmla="*/ 635429 h 1293127"/>
              <a:gd name="connsiteX33" fmla="*/ 28728 w 4045308"/>
              <a:gd name="connsiteY33" fmla="*/ 945352 h 1293127"/>
              <a:gd name="connsiteX34" fmla="*/ 202594 w 4045308"/>
              <a:gd name="connsiteY34" fmla="*/ 1141889 h 1293127"/>
              <a:gd name="connsiteX35" fmla="*/ 309934 w 4045308"/>
              <a:gd name="connsiteY35" fmla="*/ 1202363 h 1293127"/>
              <a:gd name="connsiteX36" fmla="*/ 565443 w 4045308"/>
              <a:gd name="connsiteY36" fmla="*/ 1247716 h 1293127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491806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26993 w 4045308"/>
              <a:gd name="connsiteY23" fmla="*/ 491807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684230 w 4045308"/>
              <a:gd name="connsiteY22" fmla="*/ 484246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59823 w 4045308"/>
              <a:gd name="connsiteY5" fmla="*/ 711020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168029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308"/>
              <a:gd name="connsiteY0" fmla="*/ 1247716 h 1293071"/>
              <a:gd name="connsiteX1" fmla="*/ 928294 w 4045308"/>
              <a:gd name="connsiteY1" fmla="*/ 1081417 h 1293071"/>
              <a:gd name="connsiteX2" fmla="*/ 1064361 w 4045308"/>
              <a:gd name="connsiteY2" fmla="*/ 854643 h 1293071"/>
              <a:gd name="connsiteX3" fmla="*/ 1253345 w 4045308"/>
              <a:gd name="connsiteY3" fmla="*/ 748815 h 1293071"/>
              <a:gd name="connsiteX4" fmla="*/ 1563280 w 4045308"/>
              <a:gd name="connsiteY4" fmla="*/ 718579 h 1293071"/>
              <a:gd name="connsiteX5" fmla="*/ 1790060 w 4045308"/>
              <a:gd name="connsiteY5" fmla="*/ 741257 h 1293071"/>
              <a:gd name="connsiteX6" fmla="*/ 1965436 w 4045308"/>
              <a:gd name="connsiteY6" fmla="*/ 809288 h 1293071"/>
              <a:gd name="connsiteX7" fmla="*/ 2099995 w 4045308"/>
              <a:gd name="connsiteY7" fmla="*/ 1066298 h 1293071"/>
              <a:gd name="connsiteX8" fmla="*/ 2281419 w 4045308"/>
              <a:gd name="connsiteY8" fmla="*/ 1225039 h 1293071"/>
              <a:gd name="connsiteX9" fmla="*/ 2538437 w 4045308"/>
              <a:gd name="connsiteY9" fmla="*/ 1262834 h 1293071"/>
              <a:gd name="connsiteX10" fmla="*/ 2961762 w 4045308"/>
              <a:gd name="connsiteY10" fmla="*/ 1293071 h 1293071"/>
              <a:gd name="connsiteX11" fmla="*/ 3415325 w 4045308"/>
              <a:gd name="connsiteY11" fmla="*/ 1262835 h 1293071"/>
              <a:gd name="connsiteX12" fmla="*/ 3838649 w 4045308"/>
              <a:gd name="connsiteY12" fmla="*/ 1179685 h 1293071"/>
              <a:gd name="connsiteX13" fmla="*/ 4042752 w 4045308"/>
              <a:gd name="connsiteY13" fmla="*/ 816847 h 1293071"/>
              <a:gd name="connsiteX14" fmla="*/ 3936921 w 4045308"/>
              <a:gd name="connsiteY14" fmla="*/ 295269 h 1293071"/>
              <a:gd name="connsiteX15" fmla="*/ 3702580 w 4045308"/>
              <a:gd name="connsiteY15" fmla="*/ 83614 h 1293071"/>
              <a:gd name="connsiteX16" fmla="*/ 3407765 w 4045308"/>
              <a:gd name="connsiteY16" fmla="*/ 30700 h 1293071"/>
              <a:gd name="connsiteX17" fmla="*/ 2954203 w 4045308"/>
              <a:gd name="connsiteY17" fmla="*/ 464 h 1293071"/>
              <a:gd name="connsiteX18" fmla="*/ 2402370 w 4045308"/>
              <a:gd name="connsiteY18" fmla="*/ 53377 h 1293071"/>
              <a:gd name="connsiteX19" fmla="*/ 2228504 w 4045308"/>
              <a:gd name="connsiteY19" fmla="*/ 121410 h 1293071"/>
              <a:gd name="connsiteX20" fmla="*/ 2084876 w 4045308"/>
              <a:gd name="connsiteY20" fmla="*/ 219678 h 1293071"/>
              <a:gd name="connsiteX21" fmla="*/ 1880773 w 4045308"/>
              <a:gd name="connsiteY21" fmla="*/ 408656 h 1293071"/>
              <a:gd name="connsiteX22" fmla="*/ 1729586 w 4045308"/>
              <a:gd name="connsiteY22" fmla="*/ 491805 h 1293071"/>
              <a:gd name="connsiteX23" fmla="*/ 1549671 w 4045308"/>
              <a:gd name="connsiteY23" fmla="*/ 514485 h 1293071"/>
              <a:gd name="connsiteX24" fmla="*/ 1381855 w 4045308"/>
              <a:gd name="connsiteY24" fmla="*/ 514484 h 1293071"/>
              <a:gd name="connsiteX25" fmla="*/ 1155074 w 4045308"/>
              <a:gd name="connsiteY25" fmla="*/ 506924 h 1293071"/>
              <a:gd name="connsiteX26" fmla="*/ 1034124 w 4045308"/>
              <a:gd name="connsiteY26" fmla="*/ 416214 h 1293071"/>
              <a:gd name="connsiteX27" fmla="*/ 898055 w 4045308"/>
              <a:gd name="connsiteY27" fmla="*/ 249914 h 1293071"/>
              <a:gd name="connsiteX28" fmla="*/ 784665 w 4045308"/>
              <a:gd name="connsiteY28" fmla="*/ 151646 h 1293071"/>
              <a:gd name="connsiteX29" fmla="*/ 467171 w 4045308"/>
              <a:gd name="connsiteY29" fmla="*/ 121410 h 1293071"/>
              <a:gd name="connsiteX30" fmla="*/ 225271 w 4045308"/>
              <a:gd name="connsiteY30" fmla="*/ 159205 h 1293071"/>
              <a:gd name="connsiteX31" fmla="*/ 74084 w 4045308"/>
              <a:gd name="connsiteY31" fmla="*/ 325506 h 1293071"/>
              <a:gd name="connsiteX32" fmla="*/ 0 w 4045308"/>
              <a:gd name="connsiteY32" fmla="*/ 635429 h 1293071"/>
              <a:gd name="connsiteX33" fmla="*/ 28728 w 4045308"/>
              <a:gd name="connsiteY33" fmla="*/ 945352 h 1293071"/>
              <a:gd name="connsiteX34" fmla="*/ 202594 w 4045308"/>
              <a:gd name="connsiteY34" fmla="*/ 1141889 h 1293071"/>
              <a:gd name="connsiteX35" fmla="*/ 309934 w 4045308"/>
              <a:gd name="connsiteY35" fmla="*/ 1202363 h 1293071"/>
              <a:gd name="connsiteX36" fmla="*/ 565443 w 4045308"/>
              <a:gd name="connsiteY36" fmla="*/ 1247716 h 1293071"/>
              <a:gd name="connsiteX0" fmla="*/ 565443 w 4045270"/>
              <a:gd name="connsiteY0" fmla="*/ 1247800 h 1293155"/>
              <a:gd name="connsiteX1" fmla="*/ 928294 w 4045270"/>
              <a:gd name="connsiteY1" fmla="*/ 1081501 h 1293155"/>
              <a:gd name="connsiteX2" fmla="*/ 1064361 w 4045270"/>
              <a:gd name="connsiteY2" fmla="*/ 854727 h 1293155"/>
              <a:gd name="connsiteX3" fmla="*/ 1253345 w 4045270"/>
              <a:gd name="connsiteY3" fmla="*/ 748899 h 1293155"/>
              <a:gd name="connsiteX4" fmla="*/ 1563280 w 4045270"/>
              <a:gd name="connsiteY4" fmla="*/ 718663 h 1293155"/>
              <a:gd name="connsiteX5" fmla="*/ 1790060 w 4045270"/>
              <a:gd name="connsiteY5" fmla="*/ 741341 h 1293155"/>
              <a:gd name="connsiteX6" fmla="*/ 1965436 w 4045270"/>
              <a:gd name="connsiteY6" fmla="*/ 809372 h 1293155"/>
              <a:gd name="connsiteX7" fmla="*/ 2099995 w 4045270"/>
              <a:gd name="connsiteY7" fmla="*/ 1066382 h 1293155"/>
              <a:gd name="connsiteX8" fmla="*/ 2281419 w 4045270"/>
              <a:gd name="connsiteY8" fmla="*/ 1225123 h 1293155"/>
              <a:gd name="connsiteX9" fmla="*/ 2538437 w 4045270"/>
              <a:gd name="connsiteY9" fmla="*/ 1262918 h 1293155"/>
              <a:gd name="connsiteX10" fmla="*/ 2961762 w 4045270"/>
              <a:gd name="connsiteY10" fmla="*/ 1293155 h 1293155"/>
              <a:gd name="connsiteX11" fmla="*/ 3415325 w 4045270"/>
              <a:gd name="connsiteY11" fmla="*/ 1262919 h 1293155"/>
              <a:gd name="connsiteX12" fmla="*/ 3838649 w 4045270"/>
              <a:gd name="connsiteY12" fmla="*/ 1179769 h 1293155"/>
              <a:gd name="connsiteX13" fmla="*/ 4042752 w 4045270"/>
              <a:gd name="connsiteY13" fmla="*/ 816931 h 1293155"/>
              <a:gd name="connsiteX14" fmla="*/ 3936921 w 4045270"/>
              <a:gd name="connsiteY14" fmla="*/ 295353 h 1293155"/>
              <a:gd name="connsiteX15" fmla="*/ 3710140 w 4045270"/>
              <a:gd name="connsiteY15" fmla="*/ 106376 h 1293155"/>
              <a:gd name="connsiteX16" fmla="*/ 3407765 w 4045270"/>
              <a:gd name="connsiteY16" fmla="*/ 30784 h 1293155"/>
              <a:gd name="connsiteX17" fmla="*/ 2954203 w 4045270"/>
              <a:gd name="connsiteY17" fmla="*/ 548 h 1293155"/>
              <a:gd name="connsiteX18" fmla="*/ 2402370 w 4045270"/>
              <a:gd name="connsiteY18" fmla="*/ 53461 h 1293155"/>
              <a:gd name="connsiteX19" fmla="*/ 2228504 w 4045270"/>
              <a:gd name="connsiteY19" fmla="*/ 121494 h 1293155"/>
              <a:gd name="connsiteX20" fmla="*/ 2084876 w 4045270"/>
              <a:gd name="connsiteY20" fmla="*/ 219762 h 1293155"/>
              <a:gd name="connsiteX21" fmla="*/ 1880773 w 4045270"/>
              <a:gd name="connsiteY21" fmla="*/ 408740 h 1293155"/>
              <a:gd name="connsiteX22" fmla="*/ 1729586 w 4045270"/>
              <a:gd name="connsiteY22" fmla="*/ 491889 h 1293155"/>
              <a:gd name="connsiteX23" fmla="*/ 1549671 w 4045270"/>
              <a:gd name="connsiteY23" fmla="*/ 514569 h 1293155"/>
              <a:gd name="connsiteX24" fmla="*/ 1381855 w 4045270"/>
              <a:gd name="connsiteY24" fmla="*/ 514568 h 1293155"/>
              <a:gd name="connsiteX25" fmla="*/ 1155074 w 4045270"/>
              <a:gd name="connsiteY25" fmla="*/ 507008 h 1293155"/>
              <a:gd name="connsiteX26" fmla="*/ 1034124 w 4045270"/>
              <a:gd name="connsiteY26" fmla="*/ 416298 h 1293155"/>
              <a:gd name="connsiteX27" fmla="*/ 898055 w 4045270"/>
              <a:gd name="connsiteY27" fmla="*/ 249998 h 1293155"/>
              <a:gd name="connsiteX28" fmla="*/ 784665 w 4045270"/>
              <a:gd name="connsiteY28" fmla="*/ 151730 h 1293155"/>
              <a:gd name="connsiteX29" fmla="*/ 467171 w 4045270"/>
              <a:gd name="connsiteY29" fmla="*/ 121494 h 1293155"/>
              <a:gd name="connsiteX30" fmla="*/ 225271 w 4045270"/>
              <a:gd name="connsiteY30" fmla="*/ 159289 h 1293155"/>
              <a:gd name="connsiteX31" fmla="*/ 74084 w 4045270"/>
              <a:gd name="connsiteY31" fmla="*/ 325590 h 1293155"/>
              <a:gd name="connsiteX32" fmla="*/ 0 w 4045270"/>
              <a:gd name="connsiteY32" fmla="*/ 635513 h 1293155"/>
              <a:gd name="connsiteX33" fmla="*/ 28728 w 4045270"/>
              <a:gd name="connsiteY33" fmla="*/ 945436 h 1293155"/>
              <a:gd name="connsiteX34" fmla="*/ 202594 w 4045270"/>
              <a:gd name="connsiteY34" fmla="*/ 1141973 h 1293155"/>
              <a:gd name="connsiteX35" fmla="*/ 309934 w 4045270"/>
              <a:gd name="connsiteY35" fmla="*/ 1202447 h 1293155"/>
              <a:gd name="connsiteX36" fmla="*/ 565443 w 4045270"/>
              <a:gd name="connsiteY36" fmla="*/ 1247800 h 1293155"/>
              <a:gd name="connsiteX0" fmla="*/ 565443 w 4002000"/>
              <a:gd name="connsiteY0" fmla="*/ 1247800 h 1293155"/>
              <a:gd name="connsiteX1" fmla="*/ 928294 w 4002000"/>
              <a:gd name="connsiteY1" fmla="*/ 1081501 h 1293155"/>
              <a:gd name="connsiteX2" fmla="*/ 1064361 w 4002000"/>
              <a:gd name="connsiteY2" fmla="*/ 854727 h 1293155"/>
              <a:gd name="connsiteX3" fmla="*/ 1253345 w 4002000"/>
              <a:gd name="connsiteY3" fmla="*/ 748899 h 1293155"/>
              <a:gd name="connsiteX4" fmla="*/ 1563280 w 4002000"/>
              <a:gd name="connsiteY4" fmla="*/ 718663 h 1293155"/>
              <a:gd name="connsiteX5" fmla="*/ 1790060 w 4002000"/>
              <a:gd name="connsiteY5" fmla="*/ 741341 h 1293155"/>
              <a:gd name="connsiteX6" fmla="*/ 1965436 w 4002000"/>
              <a:gd name="connsiteY6" fmla="*/ 809372 h 1293155"/>
              <a:gd name="connsiteX7" fmla="*/ 2099995 w 4002000"/>
              <a:gd name="connsiteY7" fmla="*/ 1066382 h 1293155"/>
              <a:gd name="connsiteX8" fmla="*/ 2281419 w 4002000"/>
              <a:gd name="connsiteY8" fmla="*/ 1225123 h 1293155"/>
              <a:gd name="connsiteX9" fmla="*/ 2538437 w 4002000"/>
              <a:gd name="connsiteY9" fmla="*/ 1262918 h 1293155"/>
              <a:gd name="connsiteX10" fmla="*/ 2961762 w 4002000"/>
              <a:gd name="connsiteY10" fmla="*/ 1293155 h 1293155"/>
              <a:gd name="connsiteX11" fmla="*/ 3415325 w 4002000"/>
              <a:gd name="connsiteY11" fmla="*/ 1262919 h 1293155"/>
              <a:gd name="connsiteX12" fmla="*/ 3838649 w 4002000"/>
              <a:gd name="connsiteY12" fmla="*/ 1179769 h 1293155"/>
              <a:gd name="connsiteX13" fmla="*/ 3997395 w 4002000"/>
              <a:gd name="connsiteY13" fmla="*/ 801812 h 1293155"/>
              <a:gd name="connsiteX14" fmla="*/ 3936921 w 4002000"/>
              <a:gd name="connsiteY14" fmla="*/ 295353 h 1293155"/>
              <a:gd name="connsiteX15" fmla="*/ 3710140 w 4002000"/>
              <a:gd name="connsiteY15" fmla="*/ 106376 h 1293155"/>
              <a:gd name="connsiteX16" fmla="*/ 3407765 w 4002000"/>
              <a:gd name="connsiteY16" fmla="*/ 30784 h 1293155"/>
              <a:gd name="connsiteX17" fmla="*/ 2954203 w 4002000"/>
              <a:gd name="connsiteY17" fmla="*/ 548 h 1293155"/>
              <a:gd name="connsiteX18" fmla="*/ 2402370 w 4002000"/>
              <a:gd name="connsiteY18" fmla="*/ 53461 h 1293155"/>
              <a:gd name="connsiteX19" fmla="*/ 2228504 w 4002000"/>
              <a:gd name="connsiteY19" fmla="*/ 121494 h 1293155"/>
              <a:gd name="connsiteX20" fmla="*/ 2084876 w 4002000"/>
              <a:gd name="connsiteY20" fmla="*/ 219762 h 1293155"/>
              <a:gd name="connsiteX21" fmla="*/ 1880773 w 4002000"/>
              <a:gd name="connsiteY21" fmla="*/ 408740 h 1293155"/>
              <a:gd name="connsiteX22" fmla="*/ 1729586 w 4002000"/>
              <a:gd name="connsiteY22" fmla="*/ 491889 h 1293155"/>
              <a:gd name="connsiteX23" fmla="*/ 1549671 w 4002000"/>
              <a:gd name="connsiteY23" fmla="*/ 514569 h 1293155"/>
              <a:gd name="connsiteX24" fmla="*/ 1381855 w 4002000"/>
              <a:gd name="connsiteY24" fmla="*/ 514568 h 1293155"/>
              <a:gd name="connsiteX25" fmla="*/ 1155074 w 4002000"/>
              <a:gd name="connsiteY25" fmla="*/ 507008 h 1293155"/>
              <a:gd name="connsiteX26" fmla="*/ 1034124 w 4002000"/>
              <a:gd name="connsiteY26" fmla="*/ 416298 h 1293155"/>
              <a:gd name="connsiteX27" fmla="*/ 898055 w 4002000"/>
              <a:gd name="connsiteY27" fmla="*/ 249998 h 1293155"/>
              <a:gd name="connsiteX28" fmla="*/ 784665 w 4002000"/>
              <a:gd name="connsiteY28" fmla="*/ 151730 h 1293155"/>
              <a:gd name="connsiteX29" fmla="*/ 467171 w 4002000"/>
              <a:gd name="connsiteY29" fmla="*/ 121494 h 1293155"/>
              <a:gd name="connsiteX30" fmla="*/ 225271 w 4002000"/>
              <a:gd name="connsiteY30" fmla="*/ 159289 h 1293155"/>
              <a:gd name="connsiteX31" fmla="*/ 74084 w 4002000"/>
              <a:gd name="connsiteY31" fmla="*/ 325590 h 1293155"/>
              <a:gd name="connsiteX32" fmla="*/ 0 w 4002000"/>
              <a:gd name="connsiteY32" fmla="*/ 635513 h 1293155"/>
              <a:gd name="connsiteX33" fmla="*/ 28728 w 4002000"/>
              <a:gd name="connsiteY33" fmla="*/ 945436 h 1293155"/>
              <a:gd name="connsiteX34" fmla="*/ 202594 w 4002000"/>
              <a:gd name="connsiteY34" fmla="*/ 1141973 h 1293155"/>
              <a:gd name="connsiteX35" fmla="*/ 309934 w 4002000"/>
              <a:gd name="connsiteY35" fmla="*/ 1202447 h 1293155"/>
              <a:gd name="connsiteX36" fmla="*/ 565443 w 4002000"/>
              <a:gd name="connsiteY36" fmla="*/ 1247800 h 1293155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09934 w 4002000"/>
              <a:gd name="connsiteY35" fmla="*/ 1202447 h 1302789"/>
              <a:gd name="connsiteX36" fmla="*/ 565443 w 4002000"/>
              <a:gd name="connsiteY36" fmla="*/ 1247800 h 1302789"/>
              <a:gd name="connsiteX0" fmla="*/ 565443 w 4002000"/>
              <a:gd name="connsiteY0" fmla="*/ 1247800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565443 w 4002000"/>
              <a:gd name="connsiteY36" fmla="*/ 1247800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467171 w 4002000"/>
              <a:gd name="connsiteY29" fmla="*/ 1214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83977 w 4002000"/>
              <a:gd name="connsiteY0" fmla="*/ 1230866 h 1302789"/>
              <a:gd name="connsiteX1" fmla="*/ 928294 w 4002000"/>
              <a:gd name="connsiteY1" fmla="*/ 1081501 h 1302789"/>
              <a:gd name="connsiteX2" fmla="*/ 1064361 w 4002000"/>
              <a:gd name="connsiteY2" fmla="*/ 854727 h 1302789"/>
              <a:gd name="connsiteX3" fmla="*/ 1253345 w 4002000"/>
              <a:gd name="connsiteY3" fmla="*/ 748899 h 1302789"/>
              <a:gd name="connsiteX4" fmla="*/ 1563280 w 4002000"/>
              <a:gd name="connsiteY4" fmla="*/ 718663 h 1302789"/>
              <a:gd name="connsiteX5" fmla="*/ 1790060 w 4002000"/>
              <a:gd name="connsiteY5" fmla="*/ 741341 h 1302789"/>
              <a:gd name="connsiteX6" fmla="*/ 1965436 w 4002000"/>
              <a:gd name="connsiteY6" fmla="*/ 809372 h 1302789"/>
              <a:gd name="connsiteX7" fmla="*/ 2099995 w 4002000"/>
              <a:gd name="connsiteY7" fmla="*/ 1066382 h 1302789"/>
              <a:gd name="connsiteX8" fmla="*/ 2281419 w 4002000"/>
              <a:gd name="connsiteY8" fmla="*/ 1225123 h 1302789"/>
              <a:gd name="connsiteX9" fmla="*/ 2538437 w 4002000"/>
              <a:gd name="connsiteY9" fmla="*/ 1262918 h 1302789"/>
              <a:gd name="connsiteX10" fmla="*/ 2961762 w 4002000"/>
              <a:gd name="connsiteY10" fmla="*/ 1293155 h 1302789"/>
              <a:gd name="connsiteX11" fmla="*/ 3460681 w 4002000"/>
              <a:gd name="connsiteY11" fmla="*/ 1293155 h 1302789"/>
              <a:gd name="connsiteX12" fmla="*/ 3838649 w 4002000"/>
              <a:gd name="connsiteY12" fmla="*/ 1179769 h 1302789"/>
              <a:gd name="connsiteX13" fmla="*/ 3997395 w 4002000"/>
              <a:gd name="connsiteY13" fmla="*/ 801812 h 1302789"/>
              <a:gd name="connsiteX14" fmla="*/ 3936921 w 4002000"/>
              <a:gd name="connsiteY14" fmla="*/ 295353 h 1302789"/>
              <a:gd name="connsiteX15" fmla="*/ 3710140 w 4002000"/>
              <a:gd name="connsiteY15" fmla="*/ 106376 h 1302789"/>
              <a:gd name="connsiteX16" fmla="*/ 3407765 w 4002000"/>
              <a:gd name="connsiteY16" fmla="*/ 30784 h 1302789"/>
              <a:gd name="connsiteX17" fmla="*/ 2954203 w 4002000"/>
              <a:gd name="connsiteY17" fmla="*/ 548 h 1302789"/>
              <a:gd name="connsiteX18" fmla="*/ 2402370 w 4002000"/>
              <a:gd name="connsiteY18" fmla="*/ 53461 h 1302789"/>
              <a:gd name="connsiteX19" fmla="*/ 2228504 w 4002000"/>
              <a:gd name="connsiteY19" fmla="*/ 121494 h 1302789"/>
              <a:gd name="connsiteX20" fmla="*/ 2084876 w 4002000"/>
              <a:gd name="connsiteY20" fmla="*/ 219762 h 1302789"/>
              <a:gd name="connsiteX21" fmla="*/ 1880773 w 4002000"/>
              <a:gd name="connsiteY21" fmla="*/ 408740 h 1302789"/>
              <a:gd name="connsiteX22" fmla="*/ 1729586 w 4002000"/>
              <a:gd name="connsiteY22" fmla="*/ 491889 h 1302789"/>
              <a:gd name="connsiteX23" fmla="*/ 1549671 w 4002000"/>
              <a:gd name="connsiteY23" fmla="*/ 514569 h 1302789"/>
              <a:gd name="connsiteX24" fmla="*/ 1381855 w 4002000"/>
              <a:gd name="connsiteY24" fmla="*/ 514568 h 1302789"/>
              <a:gd name="connsiteX25" fmla="*/ 1155074 w 4002000"/>
              <a:gd name="connsiteY25" fmla="*/ 507008 h 1302789"/>
              <a:gd name="connsiteX26" fmla="*/ 1034124 w 4002000"/>
              <a:gd name="connsiteY26" fmla="*/ 416298 h 1302789"/>
              <a:gd name="connsiteX27" fmla="*/ 898055 w 4002000"/>
              <a:gd name="connsiteY27" fmla="*/ 249998 h 1302789"/>
              <a:gd name="connsiteX28" fmla="*/ 784665 w 4002000"/>
              <a:gd name="connsiteY28" fmla="*/ 151730 h 1302789"/>
              <a:gd name="connsiteX29" fmla="*/ 517971 w 4002000"/>
              <a:gd name="connsiteY29" fmla="*/ 108794 h 1302789"/>
              <a:gd name="connsiteX30" fmla="*/ 225271 w 4002000"/>
              <a:gd name="connsiteY30" fmla="*/ 159289 h 1302789"/>
              <a:gd name="connsiteX31" fmla="*/ 74084 w 4002000"/>
              <a:gd name="connsiteY31" fmla="*/ 325590 h 1302789"/>
              <a:gd name="connsiteX32" fmla="*/ 0 w 4002000"/>
              <a:gd name="connsiteY32" fmla="*/ 635513 h 1302789"/>
              <a:gd name="connsiteX33" fmla="*/ 28728 w 4002000"/>
              <a:gd name="connsiteY33" fmla="*/ 945436 h 1302789"/>
              <a:gd name="connsiteX34" fmla="*/ 202594 w 4002000"/>
              <a:gd name="connsiteY34" fmla="*/ 1141973 h 1302789"/>
              <a:gd name="connsiteX35" fmla="*/ 373434 w 4002000"/>
              <a:gd name="connsiteY35" fmla="*/ 1223613 h 1302789"/>
              <a:gd name="connsiteX36" fmla="*/ 683977 w 4002000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89203 w 4017119"/>
              <a:gd name="connsiteY31" fmla="*/ 325590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0390 w 4017119"/>
              <a:gd name="connsiteY30" fmla="*/ 159289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43847 w 4017119"/>
              <a:gd name="connsiteY33" fmla="*/ 945436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699096 w 4017119"/>
              <a:gd name="connsiteY0" fmla="*/ 1230866 h 1302789"/>
              <a:gd name="connsiteX1" fmla="*/ 943413 w 4017119"/>
              <a:gd name="connsiteY1" fmla="*/ 1081501 h 1302789"/>
              <a:gd name="connsiteX2" fmla="*/ 1079480 w 4017119"/>
              <a:gd name="connsiteY2" fmla="*/ 854727 h 1302789"/>
              <a:gd name="connsiteX3" fmla="*/ 1268464 w 4017119"/>
              <a:gd name="connsiteY3" fmla="*/ 748899 h 1302789"/>
              <a:gd name="connsiteX4" fmla="*/ 1578399 w 4017119"/>
              <a:gd name="connsiteY4" fmla="*/ 718663 h 1302789"/>
              <a:gd name="connsiteX5" fmla="*/ 1805179 w 4017119"/>
              <a:gd name="connsiteY5" fmla="*/ 741341 h 1302789"/>
              <a:gd name="connsiteX6" fmla="*/ 1980555 w 4017119"/>
              <a:gd name="connsiteY6" fmla="*/ 809372 h 1302789"/>
              <a:gd name="connsiteX7" fmla="*/ 2115114 w 4017119"/>
              <a:gd name="connsiteY7" fmla="*/ 1066382 h 1302789"/>
              <a:gd name="connsiteX8" fmla="*/ 2296538 w 4017119"/>
              <a:gd name="connsiteY8" fmla="*/ 1225123 h 1302789"/>
              <a:gd name="connsiteX9" fmla="*/ 2553556 w 4017119"/>
              <a:gd name="connsiteY9" fmla="*/ 1262918 h 1302789"/>
              <a:gd name="connsiteX10" fmla="*/ 2976881 w 4017119"/>
              <a:gd name="connsiteY10" fmla="*/ 1293155 h 1302789"/>
              <a:gd name="connsiteX11" fmla="*/ 3475800 w 4017119"/>
              <a:gd name="connsiteY11" fmla="*/ 1293155 h 1302789"/>
              <a:gd name="connsiteX12" fmla="*/ 3853768 w 4017119"/>
              <a:gd name="connsiteY12" fmla="*/ 1179769 h 1302789"/>
              <a:gd name="connsiteX13" fmla="*/ 4012514 w 4017119"/>
              <a:gd name="connsiteY13" fmla="*/ 801812 h 1302789"/>
              <a:gd name="connsiteX14" fmla="*/ 3952040 w 4017119"/>
              <a:gd name="connsiteY14" fmla="*/ 295353 h 1302789"/>
              <a:gd name="connsiteX15" fmla="*/ 3725259 w 4017119"/>
              <a:gd name="connsiteY15" fmla="*/ 106376 h 1302789"/>
              <a:gd name="connsiteX16" fmla="*/ 3422884 w 4017119"/>
              <a:gd name="connsiteY16" fmla="*/ 30784 h 1302789"/>
              <a:gd name="connsiteX17" fmla="*/ 2969322 w 4017119"/>
              <a:gd name="connsiteY17" fmla="*/ 548 h 1302789"/>
              <a:gd name="connsiteX18" fmla="*/ 2417489 w 4017119"/>
              <a:gd name="connsiteY18" fmla="*/ 53461 h 1302789"/>
              <a:gd name="connsiteX19" fmla="*/ 2243623 w 4017119"/>
              <a:gd name="connsiteY19" fmla="*/ 121494 h 1302789"/>
              <a:gd name="connsiteX20" fmla="*/ 2099995 w 4017119"/>
              <a:gd name="connsiteY20" fmla="*/ 219762 h 1302789"/>
              <a:gd name="connsiteX21" fmla="*/ 1895892 w 4017119"/>
              <a:gd name="connsiteY21" fmla="*/ 408740 h 1302789"/>
              <a:gd name="connsiteX22" fmla="*/ 1744705 w 4017119"/>
              <a:gd name="connsiteY22" fmla="*/ 491889 h 1302789"/>
              <a:gd name="connsiteX23" fmla="*/ 1564790 w 4017119"/>
              <a:gd name="connsiteY23" fmla="*/ 514569 h 1302789"/>
              <a:gd name="connsiteX24" fmla="*/ 1396974 w 4017119"/>
              <a:gd name="connsiteY24" fmla="*/ 514568 h 1302789"/>
              <a:gd name="connsiteX25" fmla="*/ 1170193 w 4017119"/>
              <a:gd name="connsiteY25" fmla="*/ 507008 h 1302789"/>
              <a:gd name="connsiteX26" fmla="*/ 1049243 w 4017119"/>
              <a:gd name="connsiteY26" fmla="*/ 416298 h 1302789"/>
              <a:gd name="connsiteX27" fmla="*/ 913174 w 4017119"/>
              <a:gd name="connsiteY27" fmla="*/ 249998 h 1302789"/>
              <a:gd name="connsiteX28" fmla="*/ 799784 w 4017119"/>
              <a:gd name="connsiteY28" fmla="*/ 151730 h 1302789"/>
              <a:gd name="connsiteX29" fmla="*/ 533090 w 4017119"/>
              <a:gd name="connsiteY29" fmla="*/ 108794 h 1302789"/>
              <a:gd name="connsiteX30" fmla="*/ 247949 w 4017119"/>
              <a:gd name="connsiteY30" fmla="*/ 129052 h 1302789"/>
              <a:gd name="connsiteX31" fmla="*/ 66525 w 4017119"/>
              <a:gd name="connsiteY31" fmla="*/ 265117 h 1302789"/>
              <a:gd name="connsiteX32" fmla="*/ 0 w 4017119"/>
              <a:gd name="connsiteY32" fmla="*/ 590158 h 1302789"/>
              <a:gd name="connsiteX33" fmla="*/ 21169 w 4017119"/>
              <a:gd name="connsiteY33" fmla="*/ 975672 h 1302789"/>
              <a:gd name="connsiteX34" fmla="*/ 217713 w 4017119"/>
              <a:gd name="connsiteY34" fmla="*/ 1141973 h 1302789"/>
              <a:gd name="connsiteX35" fmla="*/ 388553 w 4017119"/>
              <a:gd name="connsiteY35" fmla="*/ 1223613 h 1302789"/>
              <a:gd name="connsiteX36" fmla="*/ 699096 w 4017119"/>
              <a:gd name="connsiteY36" fmla="*/ 1230866 h 1302789"/>
              <a:gd name="connsiteX0" fmla="*/ 708782 w 4026805"/>
              <a:gd name="connsiteY0" fmla="*/ 1230866 h 1302789"/>
              <a:gd name="connsiteX1" fmla="*/ 953099 w 4026805"/>
              <a:gd name="connsiteY1" fmla="*/ 1081501 h 1302789"/>
              <a:gd name="connsiteX2" fmla="*/ 1089166 w 4026805"/>
              <a:gd name="connsiteY2" fmla="*/ 854727 h 1302789"/>
              <a:gd name="connsiteX3" fmla="*/ 1278150 w 4026805"/>
              <a:gd name="connsiteY3" fmla="*/ 748899 h 1302789"/>
              <a:gd name="connsiteX4" fmla="*/ 1588085 w 4026805"/>
              <a:gd name="connsiteY4" fmla="*/ 718663 h 1302789"/>
              <a:gd name="connsiteX5" fmla="*/ 1814865 w 4026805"/>
              <a:gd name="connsiteY5" fmla="*/ 741341 h 1302789"/>
              <a:gd name="connsiteX6" fmla="*/ 1990241 w 4026805"/>
              <a:gd name="connsiteY6" fmla="*/ 809372 h 1302789"/>
              <a:gd name="connsiteX7" fmla="*/ 2124800 w 4026805"/>
              <a:gd name="connsiteY7" fmla="*/ 1066382 h 1302789"/>
              <a:gd name="connsiteX8" fmla="*/ 2306224 w 4026805"/>
              <a:gd name="connsiteY8" fmla="*/ 1225123 h 1302789"/>
              <a:gd name="connsiteX9" fmla="*/ 2563242 w 4026805"/>
              <a:gd name="connsiteY9" fmla="*/ 1262918 h 1302789"/>
              <a:gd name="connsiteX10" fmla="*/ 2986567 w 4026805"/>
              <a:gd name="connsiteY10" fmla="*/ 1293155 h 1302789"/>
              <a:gd name="connsiteX11" fmla="*/ 3485486 w 4026805"/>
              <a:gd name="connsiteY11" fmla="*/ 1293155 h 1302789"/>
              <a:gd name="connsiteX12" fmla="*/ 3863454 w 4026805"/>
              <a:gd name="connsiteY12" fmla="*/ 1179769 h 1302789"/>
              <a:gd name="connsiteX13" fmla="*/ 4022200 w 4026805"/>
              <a:gd name="connsiteY13" fmla="*/ 801812 h 1302789"/>
              <a:gd name="connsiteX14" fmla="*/ 3961726 w 4026805"/>
              <a:gd name="connsiteY14" fmla="*/ 295353 h 1302789"/>
              <a:gd name="connsiteX15" fmla="*/ 3734945 w 4026805"/>
              <a:gd name="connsiteY15" fmla="*/ 106376 h 1302789"/>
              <a:gd name="connsiteX16" fmla="*/ 3432570 w 4026805"/>
              <a:gd name="connsiteY16" fmla="*/ 30784 h 1302789"/>
              <a:gd name="connsiteX17" fmla="*/ 2979008 w 4026805"/>
              <a:gd name="connsiteY17" fmla="*/ 548 h 1302789"/>
              <a:gd name="connsiteX18" fmla="*/ 2427175 w 4026805"/>
              <a:gd name="connsiteY18" fmla="*/ 53461 h 1302789"/>
              <a:gd name="connsiteX19" fmla="*/ 2253309 w 4026805"/>
              <a:gd name="connsiteY19" fmla="*/ 121494 h 1302789"/>
              <a:gd name="connsiteX20" fmla="*/ 2109681 w 4026805"/>
              <a:gd name="connsiteY20" fmla="*/ 219762 h 1302789"/>
              <a:gd name="connsiteX21" fmla="*/ 1905578 w 4026805"/>
              <a:gd name="connsiteY21" fmla="*/ 408740 h 1302789"/>
              <a:gd name="connsiteX22" fmla="*/ 1754391 w 4026805"/>
              <a:gd name="connsiteY22" fmla="*/ 491889 h 1302789"/>
              <a:gd name="connsiteX23" fmla="*/ 1574476 w 4026805"/>
              <a:gd name="connsiteY23" fmla="*/ 514569 h 1302789"/>
              <a:gd name="connsiteX24" fmla="*/ 1406660 w 4026805"/>
              <a:gd name="connsiteY24" fmla="*/ 514568 h 1302789"/>
              <a:gd name="connsiteX25" fmla="*/ 1179879 w 4026805"/>
              <a:gd name="connsiteY25" fmla="*/ 507008 h 1302789"/>
              <a:gd name="connsiteX26" fmla="*/ 1058929 w 4026805"/>
              <a:gd name="connsiteY26" fmla="*/ 416298 h 1302789"/>
              <a:gd name="connsiteX27" fmla="*/ 922860 w 4026805"/>
              <a:gd name="connsiteY27" fmla="*/ 249998 h 1302789"/>
              <a:gd name="connsiteX28" fmla="*/ 809470 w 4026805"/>
              <a:gd name="connsiteY28" fmla="*/ 151730 h 1302789"/>
              <a:gd name="connsiteX29" fmla="*/ 542776 w 4026805"/>
              <a:gd name="connsiteY29" fmla="*/ 108794 h 1302789"/>
              <a:gd name="connsiteX30" fmla="*/ 257635 w 4026805"/>
              <a:gd name="connsiteY30" fmla="*/ 129052 h 1302789"/>
              <a:gd name="connsiteX31" fmla="*/ 76211 w 4026805"/>
              <a:gd name="connsiteY31" fmla="*/ 265117 h 1302789"/>
              <a:gd name="connsiteX32" fmla="*/ 9686 w 4026805"/>
              <a:gd name="connsiteY32" fmla="*/ 590158 h 1302789"/>
              <a:gd name="connsiteX33" fmla="*/ 15737 w 4026805"/>
              <a:gd name="connsiteY33" fmla="*/ 869845 h 1302789"/>
              <a:gd name="connsiteX34" fmla="*/ 227399 w 4026805"/>
              <a:gd name="connsiteY34" fmla="*/ 1141973 h 1302789"/>
              <a:gd name="connsiteX35" fmla="*/ 398239 w 4026805"/>
              <a:gd name="connsiteY35" fmla="*/ 1223613 h 1302789"/>
              <a:gd name="connsiteX36" fmla="*/ 708782 w 4026805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2010792 w 4047356"/>
              <a:gd name="connsiteY6" fmla="*/ 809372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45351 w 4047356"/>
              <a:gd name="connsiteY7" fmla="*/ 1066382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  <a:gd name="connsiteX0" fmla="*/ 729333 w 4047356"/>
              <a:gd name="connsiteY0" fmla="*/ 1230866 h 1302789"/>
              <a:gd name="connsiteX1" fmla="*/ 973650 w 4047356"/>
              <a:gd name="connsiteY1" fmla="*/ 1081501 h 1302789"/>
              <a:gd name="connsiteX2" fmla="*/ 1109717 w 4047356"/>
              <a:gd name="connsiteY2" fmla="*/ 854727 h 1302789"/>
              <a:gd name="connsiteX3" fmla="*/ 1298701 w 4047356"/>
              <a:gd name="connsiteY3" fmla="*/ 748899 h 1302789"/>
              <a:gd name="connsiteX4" fmla="*/ 1608636 w 4047356"/>
              <a:gd name="connsiteY4" fmla="*/ 718663 h 1302789"/>
              <a:gd name="connsiteX5" fmla="*/ 1835416 w 4047356"/>
              <a:gd name="connsiteY5" fmla="*/ 741341 h 1302789"/>
              <a:gd name="connsiteX6" fmla="*/ 1995673 w 4047356"/>
              <a:gd name="connsiteY6" fmla="*/ 854727 h 1302789"/>
              <a:gd name="connsiteX7" fmla="*/ 2122672 w 4047356"/>
              <a:gd name="connsiteY7" fmla="*/ 1089059 h 1302789"/>
              <a:gd name="connsiteX8" fmla="*/ 2326775 w 4047356"/>
              <a:gd name="connsiteY8" fmla="*/ 1225123 h 1302789"/>
              <a:gd name="connsiteX9" fmla="*/ 2583793 w 4047356"/>
              <a:gd name="connsiteY9" fmla="*/ 1262918 h 1302789"/>
              <a:gd name="connsiteX10" fmla="*/ 3007118 w 4047356"/>
              <a:gd name="connsiteY10" fmla="*/ 1293155 h 1302789"/>
              <a:gd name="connsiteX11" fmla="*/ 3506037 w 4047356"/>
              <a:gd name="connsiteY11" fmla="*/ 1293155 h 1302789"/>
              <a:gd name="connsiteX12" fmla="*/ 3884005 w 4047356"/>
              <a:gd name="connsiteY12" fmla="*/ 1179769 h 1302789"/>
              <a:gd name="connsiteX13" fmla="*/ 4042751 w 4047356"/>
              <a:gd name="connsiteY13" fmla="*/ 801812 h 1302789"/>
              <a:gd name="connsiteX14" fmla="*/ 3982277 w 4047356"/>
              <a:gd name="connsiteY14" fmla="*/ 295353 h 1302789"/>
              <a:gd name="connsiteX15" fmla="*/ 3755496 w 4047356"/>
              <a:gd name="connsiteY15" fmla="*/ 106376 h 1302789"/>
              <a:gd name="connsiteX16" fmla="*/ 3453121 w 4047356"/>
              <a:gd name="connsiteY16" fmla="*/ 30784 h 1302789"/>
              <a:gd name="connsiteX17" fmla="*/ 2999559 w 4047356"/>
              <a:gd name="connsiteY17" fmla="*/ 548 h 1302789"/>
              <a:gd name="connsiteX18" fmla="*/ 2447726 w 4047356"/>
              <a:gd name="connsiteY18" fmla="*/ 53461 h 1302789"/>
              <a:gd name="connsiteX19" fmla="*/ 2273860 w 4047356"/>
              <a:gd name="connsiteY19" fmla="*/ 121494 h 1302789"/>
              <a:gd name="connsiteX20" fmla="*/ 2130232 w 4047356"/>
              <a:gd name="connsiteY20" fmla="*/ 219762 h 1302789"/>
              <a:gd name="connsiteX21" fmla="*/ 1926129 w 4047356"/>
              <a:gd name="connsiteY21" fmla="*/ 408740 h 1302789"/>
              <a:gd name="connsiteX22" fmla="*/ 1774942 w 4047356"/>
              <a:gd name="connsiteY22" fmla="*/ 491889 h 1302789"/>
              <a:gd name="connsiteX23" fmla="*/ 1595027 w 4047356"/>
              <a:gd name="connsiteY23" fmla="*/ 514569 h 1302789"/>
              <a:gd name="connsiteX24" fmla="*/ 1427211 w 4047356"/>
              <a:gd name="connsiteY24" fmla="*/ 514568 h 1302789"/>
              <a:gd name="connsiteX25" fmla="*/ 1200430 w 4047356"/>
              <a:gd name="connsiteY25" fmla="*/ 507008 h 1302789"/>
              <a:gd name="connsiteX26" fmla="*/ 1079480 w 4047356"/>
              <a:gd name="connsiteY26" fmla="*/ 416298 h 1302789"/>
              <a:gd name="connsiteX27" fmla="*/ 943411 w 4047356"/>
              <a:gd name="connsiteY27" fmla="*/ 249998 h 1302789"/>
              <a:gd name="connsiteX28" fmla="*/ 830021 w 4047356"/>
              <a:gd name="connsiteY28" fmla="*/ 151730 h 1302789"/>
              <a:gd name="connsiteX29" fmla="*/ 563327 w 4047356"/>
              <a:gd name="connsiteY29" fmla="*/ 108794 h 1302789"/>
              <a:gd name="connsiteX30" fmla="*/ 278186 w 4047356"/>
              <a:gd name="connsiteY30" fmla="*/ 129052 h 1302789"/>
              <a:gd name="connsiteX31" fmla="*/ 96762 w 4047356"/>
              <a:gd name="connsiteY31" fmla="*/ 265117 h 1302789"/>
              <a:gd name="connsiteX32" fmla="*/ 0 w 4047356"/>
              <a:gd name="connsiteY32" fmla="*/ 544803 h 1302789"/>
              <a:gd name="connsiteX33" fmla="*/ 36288 w 4047356"/>
              <a:gd name="connsiteY33" fmla="*/ 869845 h 1302789"/>
              <a:gd name="connsiteX34" fmla="*/ 247950 w 4047356"/>
              <a:gd name="connsiteY34" fmla="*/ 1141973 h 1302789"/>
              <a:gd name="connsiteX35" fmla="*/ 418790 w 4047356"/>
              <a:gd name="connsiteY35" fmla="*/ 1223613 h 1302789"/>
              <a:gd name="connsiteX36" fmla="*/ 729333 w 4047356"/>
              <a:gd name="connsiteY36" fmla="*/ 1230866 h 13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47356" h="1302789">
                <a:moveTo>
                  <a:pt x="729333" y="1230866"/>
                </a:moveTo>
                <a:cubicBezTo>
                  <a:pt x="821810" y="1207181"/>
                  <a:pt x="910253" y="1144191"/>
                  <a:pt x="973650" y="1081501"/>
                </a:cubicBezTo>
                <a:cubicBezTo>
                  <a:pt x="1037047" y="1018811"/>
                  <a:pt x="1055542" y="910161"/>
                  <a:pt x="1109717" y="854727"/>
                </a:cubicBezTo>
                <a:cubicBezTo>
                  <a:pt x="1163892" y="799293"/>
                  <a:pt x="1215548" y="771576"/>
                  <a:pt x="1298701" y="748899"/>
                </a:cubicBezTo>
                <a:cubicBezTo>
                  <a:pt x="1381854" y="726222"/>
                  <a:pt x="1519184" y="719923"/>
                  <a:pt x="1608636" y="718663"/>
                </a:cubicBezTo>
                <a:cubicBezTo>
                  <a:pt x="1698088" y="717403"/>
                  <a:pt x="1770910" y="718664"/>
                  <a:pt x="1835416" y="741341"/>
                </a:cubicBezTo>
                <a:cubicBezTo>
                  <a:pt x="1899922" y="764018"/>
                  <a:pt x="1947797" y="796774"/>
                  <a:pt x="1995673" y="854727"/>
                </a:cubicBezTo>
                <a:cubicBezTo>
                  <a:pt x="2043549" y="912680"/>
                  <a:pt x="2067488" y="1027326"/>
                  <a:pt x="2122672" y="1089059"/>
                </a:cubicBezTo>
                <a:cubicBezTo>
                  <a:pt x="2177856" y="1150792"/>
                  <a:pt x="2249922" y="1196147"/>
                  <a:pt x="2326775" y="1225123"/>
                </a:cubicBezTo>
                <a:cubicBezTo>
                  <a:pt x="2403628" y="1254099"/>
                  <a:pt x="2477962" y="1259138"/>
                  <a:pt x="2583793" y="1262918"/>
                </a:cubicBezTo>
                <a:cubicBezTo>
                  <a:pt x="2689624" y="1266698"/>
                  <a:pt x="2853411" y="1288116"/>
                  <a:pt x="3007118" y="1293155"/>
                </a:cubicBezTo>
                <a:cubicBezTo>
                  <a:pt x="3160825" y="1298194"/>
                  <a:pt x="3359889" y="1312053"/>
                  <a:pt x="3506037" y="1293155"/>
                </a:cubicBezTo>
                <a:cubicBezTo>
                  <a:pt x="3652185" y="1274257"/>
                  <a:pt x="3794553" y="1261659"/>
                  <a:pt x="3884005" y="1179769"/>
                </a:cubicBezTo>
                <a:cubicBezTo>
                  <a:pt x="3973457" y="1097879"/>
                  <a:pt x="4026372" y="949215"/>
                  <a:pt x="4042751" y="801812"/>
                </a:cubicBezTo>
                <a:cubicBezTo>
                  <a:pt x="4059130" y="654409"/>
                  <a:pt x="4030153" y="411259"/>
                  <a:pt x="3982277" y="295353"/>
                </a:cubicBezTo>
                <a:cubicBezTo>
                  <a:pt x="3934401" y="179447"/>
                  <a:pt x="3843689" y="150471"/>
                  <a:pt x="3755496" y="106376"/>
                </a:cubicBezTo>
                <a:cubicBezTo>
                  <a:pt x="3667303" y="62281"/>
                  <a:pt x="3579111" y="48422"/>
                  <a:pt x="3453121" y="30784"/>
                </a:cubicBezTo>
                <a:cubicBezTo>
                  <a:pt x="3327132" y="13146"/>
                  <a:pt x="3167125" y="-3231"/>
                  <a:pt x="2999559" y="548"/>
                </a:cubicBezTo>
                <a:cubicBezTo>
                  <a:pt x="2831993" y="4327"/>
                  <a:pt x="2568676" y="33303"/>
                  <a:pt x="2447726" y="53461"/>
                </a:cubicBezTo>
                <a:cubicBezTo>
                  <a:pt x="2326776" y="73619"/>
                  <a:pt x="2326776" y="93777"/>
                  <a:pt x="2273860" y="121494"/>
                </a:cubicBezTo>
                <a:cubicBezTo>
                  <a:pt x="2220944" y="149211"/>
                  <a:pt x="2188187" y="171888"/>
                  <a:pt x="2130232" y="219762"/>
                </a:cubicBezTo>
                <a:cubicBezTo>
                  <a:pt x="2072277" y="267636"/>
                  <a:pt x="1985344" y="363386"/>
                  <a:pt x="1926129" y="408740"/>
                </a:cubicBezTo>
                <a:cubicBezTo>
                  <a:pt x="1866914" y="454094"/>
                  <a:pt x="1830126" y="474251"/>
                  <a:pt x="1774942" y="491889"/>
                </a:cubicBezTo>
                <a:cubicBezTo>
                  <a:pt x="1719758" y="509527"/>
                  <a:pt x="1636603" y="508270"/>
                  <a:pt x="1595027" y="514569"/>
                </a:cubicBezTo>
                <a:cubicBezTo>
                  <a:pt x="1553451" y="520868"/>
                  <a:pt x="1492977" y="515828"/>
                  <a:pt x="1427211" y="514568"/>
                </a:cubicBezTo>
                <a:cubicBezTo>
                  <a:pt x="1361445" y="513308"/>
                  <a:pt x="1258385" y="523386"/>
                  <a:pt x="1200430" y="507008"/>
                </a:cubicBezTo>
                <a:cubicBezTo>
                  <a:pt x="1142475" y="490630"/>
                  <a:pt x="1122316" y="459133"/>
                  <a:pt x="1079480" y="416298"/>
                </a:cubicBezTo>
                <a:cubicBezTo>
                  <a:pt x="1036644" y="373463"/>
                  <a:pt x="984987" y="294093"/>
                  <a:pt x="943411" y="249998"/>
                </a:cubicBezTo>
                <a:cubicBezTo>
                  <a:pt x="901835" y="205903"/>
                  <a:pt x="893368" y="175264"/>
                  <a:pt x="830021" y="151730"/>
                </a:cubicBezTo>
                <a:cubicBezTo>
                  <a:pt x="766674" y="128196"/>
                  <a:pt x="655299" y="112574"/>
                  <a:pt x="563327" y="108794"/>
                </a:cubicBezTo>
                <a:cubicBezTo>
                  <a:pt x="471355" y="105014"/>
                  <a:pt x="355947" y="102998"/>
                  <a:pt x="278186" y="129052"/>
                </a:cubicBezTo>
                <a:cubicBezTo>
                  <a:pt x="200425" y="155106"/>
                  <a:pt x="143126" y="195825"/>
                  <a:pt x="96762" y="265117"/>
                </a:cubicBezTo>
                <a:cubicBezTo>
                  <a:pt x="50398" y="334409"/>
                  <a:pt x="7559" y="441495"/>
                  <a:pt x="0" y="544803"/>
                </a:cubicBezTo>
                <a:cubicBezTo>
                  <a:pt x="8819" y="595197"/>
                  <a:pt x="-5037" y="770317"/>
                  <a:pt x="36288" y="869845"/>
                </a:cubicBezTo>
                <a:cubicBezTo>
                  <a:pt x="77613" y="969373"/>
                  <a:pt x="190499" y="1095610"/>
                  <a:pt x="247950" y="1141973"/>
                </a:cubicBezTo>
                <a:cubicBezTo>
                  <a:pt x="305401" y="1188336"/>
                  <a:pt x="362095" y="1211015"/>
                  <a:pt x="418790" y="1223613"/>
                </a:cubicBezTo>
                <a:cubicBezTo>
                  <a:pt x="475485" y="1236212"/>
                  <a:pt x="636856" y="1254551"/>
                  <a:pt x="729333" y="1230866"/>
                </a:cubicBezTo>
                <a:close/>
              </a:path>
            </a:pathLst>
          </a:custGeom>
          <a:noFill/>
          <a:ln w="1270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3922" y="2109986"/>
            <a:ext cx="1525417" cy="7171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YARN RM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093150" y="1988045"/>
            <a:ext cx="3106150" cy="362837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101172" y="2563755"/>
            <a:ext cx="5008741" cy="0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88213" y="2541276"/>
            <a:ext cx="0" cy="447813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124624" y="2541276"/>
            <a:ext cx="0" cy="447813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081212" y="2541276"/>
            <a:ext cx="0" cy="447813"/>
          </a:xfrm>
          <a:prstGeom prst="straightConnector1">
            <a:avLst/>
          </a:prstGeom>
          <a:ln w="5715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0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1111</Words>
  <Application>Microsoft Macintosh PowerPoint</Application>
  <PresentationFormat>On-screen Show (4:3)</PresentationFormat>
  <Paragraphs>264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H2O in Big Data Environments</vt:lpstr>
      <vt:lpstr>Outline</vt:lpstr>
      <vt:lpstr>Motivation</vt:lpstr>
      <vt:lpstr>Observations and Goals</vt:lpstr>
      <vt:lpstr>Supported Hadoop Environments</vt:lpstr>
      <vt:lpstr>Supported Data Formats</vt:lpstr>
      <vt:lpstr>Hadoop (and YARN)</vt:lpstr>
      <vt:lpstr>H2O on YARN Deployment</vt:lpstr>
      <vt:lpstr>Now You Have an H2O Cluster</vt:lpstr>
      <vt:lpstr>Read Data from HDFS Once</vt:lpstr>
      <vt:lpstr>Build Models in-Memory</vt:lpstr>
      <vt:lpstr>Spark (and Sparkling Water)</vt:lpstr>
      <vt:lpstr>Sparkling Water Application Life Cycle</vt:lpstr>
      <vt:lpstr>Sparkling Water Data Distribution</vt:lpstr>
      <vt:lpstr>For More Info on Sparkling Water...</vt:lpstr>
      <vt:lpstr>EC2</vt:lpstr>
      <vt:lpstr>EC2 Instances and Data Access</vt:lpstr>
      <vt:lpstr>Other Environments</vt:lpstr>
      <vt:lpstr>Q &amp; A</vt:lpstr>
    </vt:vector>
  </TitlesOfParts>
  <Company>TMK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Kraljevic</dc:creator>
  <cp:lastModifiedBy>Tom Kraljevic</cp:lastModifiedBy>
  <cp:revision>237</cp:revision>
  <dcterms:created xsi:type="dcterms:W3CDTF">2014-11-16T19:35:23Z</dcterms:created>
  <dcterms:modified xsi:type="dcterms:W3CDTF">2014-11-18T18:09:50Z</dcterms:modified>
</cp:coreProperties>
</file>