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>
        <p:scale>
          <a:sx n="66" d="100"/>
          <a:sy n="66" d="100"/>
        </p:scale>
        <p:origin x="81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C580-829B-4651-A261-2FE06143A9A5}" type="datetimeFigureOut">
              <a:rPr lang="ko-KR" altLang="en-US" smtClean="0"/>
              <a:t>2014-06-25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FE5A-CEF8-4A0B-B243-F04575559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83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C580-829B-4651-A261-2FE06143A9A5}" type="datetimeFigureOut">
              <a:rPr lang="ko-KR" altLang="en-US" smtClean="0"/>
              <a:t>2014-06-25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FE5A-CEF8-4A0B-B243-F04575559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10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C580-829B-4651-A261-2FE06143A9A5}" type="datetimeFigureOut">
              <a:rPr lang="ko-KR" altLang="en-US" smtClean="0"/>
              <a:t>2014-06-25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FE5A-CEF8-4A0B-B243-F04575559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1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C580-829B-4651-A261-2FE06143A9A5}" type="datetimeFigureOut">
              <a:rPr lang="ko-KR" altLang="en-US" smtClean="0"/>
              <a:t>2014-06-25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FE5A-CEF8-4A0B-B243-F04575559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50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C580-829B-4651-A261-2FE06143A9A5}" type="datetimeFigureOut">
              <a:rPr lang="ko-KR" altLang="en-US" smtClean="0"/>
              <a:t>2014-06-25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FE5A-CEF8-4A0B-B243-F04575559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94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C580-829B-4651-A261-2FE06143A9A5}" type="datetimeFigureOut">
              <a:rPr lang="ko-KR" altLang="en-US" smtClean="0"/>
              <a:t>2014-06-25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FE5A-CEF8-4A0B-B243-F04575559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51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C580-829B-4651-A261-2FE06143A9A5}" type="datetimeFigureOut">
              <a:rPr lang="ko-KR" altLang="en-US" smtClean="0"/>
              <a:t>2014-06-25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FE5A-CEF8-4A0B-B243-F04575559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8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C580-829B-4651-A261-2FE06143A9A5}" type="datetimeFigureOut">
              <a:rPr lang="ko-KR" altLang="en-US" smtClean="0"/>
              <a:t>2014-06-25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FE5A-CEF8-4A0B-B243-F04575559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63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C580-829B-4651-A261-2FE06143A9A5}" type="datetimeFigureOut">
              <a:rPr lang="ko-KR" altLang="en-US" smtClean="0"/>
              <a:t>2014-06-25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FE5A-CEF8-4A0B-B243-F04575559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10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C580-829B-4651-A261-2FE06143A9A5}" type="datetimeFigureOut">
              <a:rPr lang="ko-KR" altLang="en-US" smtClean="0"/>
              <a:t>2014-06-25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FE5A-CEF8-4A0B-B243-F04575559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36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C580-829B-4651-A261-2FE06143A9A5}" type="datetimeFigureOut">
              <a:rPr lang="ko-KR" altLang="en-US" smtClean="0"/>
              <a:t>2014-06-25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FE5A-CEF8-4A0B-B243-F04575559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7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DC580-829B-4651-A261-2FE06143A9A5}" type="datetimeFigureOut">
              <a:rPr lang="ko-KR" altLang="en-US" smtClean="0"/>
              <a:t>2014-06-25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DFE5A-CEF8-4A0B-B243-F04575559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10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873956" y="959556"/>
            <a:ext cx="4131733" cy="4131733"/>
          </a:xfrm>
          <a:prstGeom prst="round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2026232" y="1356768"/>
            <a:ext cx="3567729" cy="3577598"/>
            <a:chOff x="2026232" y="1371282"/>
            <a:chExt cx="3567729" cy="3577598"/>
          </a:xfrm>
        </p:grpSpPr>
        <p:sp>
          <p:nvSpPr>
            <p:cNvPr id="8" name="원형 7"/>
            <p:cNvSpPr/>
            <p:nvPr/>
          </p:nvSpPr>
          <p:spPr>
            <a:xfrm rot="10800000">
              <a:off x="2026232" y="1640601"/>
              <a:ext cx="3308279" cy="3308279"/>
            </a:xfrm>
            <a:prstGeom prst="pie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원형 4"/>
            <p:cNvSpPr/>
            <p:nvPr/>
          </p:nvSpPr>
          <p:spPr>
            <a:xfrm rot="10800000">
              <a:off x="2285682" y="1371282"/>
              <a:ext cx="3308279" cy="3308279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23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Ikko</dc:creator>
  <cp:lastModifiedBy>Ikko</cp:lastModifiedBy>
  <cp:revision>5</cp:revision>
  <dcterms:created xsi:type="dcterms:W3CDTF">2014-06-25T02:32:27Z</dcterms:created>
  <dcterms:modified xsi:type="dcterms:W3CDTF">2014-06-25T07:12:43Z</dcterms:modified>
</cp:coreProperties>
</file>