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316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81" r:id="rId25"/>
    <p:sldId id="282" r:id="rId26"/>
    <p:sldId id="318" r:id="rId27"/>
    <p:sldId id="278" r:id="rId28"/>
    <p:sldId id="279" r:id="rId29"/>
    <p:sldId id="319" r:id="rId30"/>
    <p:sldId id="284" r:id="rId31"/>
    <p:sldId id="317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320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viewProps" Target="viewProps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61" Type="http://schemas.openxmlformats.org/officeDocument/2006/relationships/slide" Target="slides/slide60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theme" Target="theme/theme1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E840-0144-9748-8F14-5B9342AA89C1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3881-AF4C-A848-9E2E-5713E50A3D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30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E840-0144-9748-8F14-5B9342AA89C1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3881-AF4C-A848-9E2E-5713E50A3D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E840-0144-9748-8F14-5B9342AA89C1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3881-AF4C-A848-9E2E-5713E50A3D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00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E840-0144-9748-8F14-5B9342AA89C1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3881-AF4C-A848-9E2E-5713E50A3D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63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E840-0144-9748-8F14-5B9342AA89C1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3881-AF4C-A848-9E2E-5713E50A3D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5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E840-0144-9748-8F14-5B9342AA89C1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3881-AF4C-A848-9E2E-5713E50A3D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08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E840-0144-9748-8F14-5B9342AA89C1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3881-AF4C-A848-9E2E-5713E50A3D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32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E840-0144-9748-8F14-5B9342AA89C1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3881-AF4C-A848-9E2E-5713E50A3D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42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E840-0144-9748-8F14-5B9342AA89C1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3881-AF4C-A848-9E2E-5713E50A3D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48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E840-0144-9748-8F14-5B9342AA89C1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3881-AF4C-A848-9E2E-5713E50A3D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73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E840-0144-9748-8F14-5B9342AA89C1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3881-AF4C-A848-9E2E-5713E50A3D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79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FE840-0144-9748-8F14-5B9342AA89C1}" type="datetimeFigureOut">
              <a:rPr lang="pt-BR" smtClean="0"/>
              <a:t>16/03/2017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03881-AF4C-A848-9E2E-5713E50A3D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57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 /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 /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 /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 /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 /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 /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 /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 /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 /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 /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 /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 /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 /><Relationship Id="rId1" Type="http://schemas.openxmlformats.org/officeDocument/2006/relationships/slideLayout" Target="../slideLayouts/slideLayout2.xml" 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 /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 /><Relationship Id="rId1" Type="http://schemas.openxmlformats.org/officeDocument/2006/relationships/slideLayout" Target="../slideLayouts/slideLayout2.xml" 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 /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 /><Relationship Id="rId1" Type="http://schemas.openxmlformats.org/officeDocument/2006/relationships/slideLayout" Target="../slideLayouts/slideLayout2.xml" 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 /><Relationship Id="rId1" Type="http://schemas.openxmlformats.org/officeDocument/2006/relationships/slideLayout" Target="../slideLayouts/slideLayout2.xml" 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 /><Relationship Id="rId1" Type="http://schemas.openxmlformats.org/officeDocument/2006/relationships/slideLayout" Target="../slideLayouts/slideLayout2.xml" 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"/>
            <a:ext cx="12192000" cy="685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2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81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33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22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1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33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2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74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58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27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3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40631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07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69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7167"/>
            <a:ext cx="12192001" cy="686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56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78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32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330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43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1281"/>
            <a:ext cx="12322968" cy="694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30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99156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55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11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65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7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7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94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22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85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11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94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14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99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61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18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7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219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609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77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774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4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021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1282"/>
            <a:ext cx="12192000" cy="694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85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34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985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6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465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955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272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512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397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155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676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876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098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561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0"/>
            <a:ext cx="12192000" cy="69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674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2720"/>
            <a:ext cx="12192000" cy="702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029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0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443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506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519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0812"/>
            <a:ext cx="12311063" cy="700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212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34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105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08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6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541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346780" cy="720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7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6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40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11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29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60</vt:i4>
      </vt:variant>
    </vt:vector>
  </HeadingPairs>
  <TitlesOfParts>
    <vt:vector size="6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revision>5</cp:revision>
  <dcterms:modified xsi:type="dcterms:W3CDTF">2017-03-16T13:31:20Z</dcterms:modified>
</cp:coreProperties>
</file>