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A89-CD22-4917-B7E7-1B9F02CFFA5A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5AE-1B85-4BB5-944A-656F1A09B45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A89-CD22-4917-B7E7-1B9F02CFFA5A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5AE-1B85-4BB5-944A-656F1A09B4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A89-CD22-4917-B7E7-1B9F02CFFA5A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5AE-1B85-4BB5-944A-656F1A09B4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A89-CD22-4917-B7E7-1B9F02CFFA5A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5AE-1B85-4BB5-944A-656F1A09B4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A89-CD22-4917-B7E7-1B9F02CFFA5A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5AE-1B85-4BB5-944A-656F1A09B45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A89-CD22-4917-B7E7-1B9F02CFFA5A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5AE-1B85-4BB5-944A-656F1A09B4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A89-CD22-4917-B7E7-1B9F02CFFA5A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5AE-1B85-4BB5-944A-656F1A09B4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A89-CD22-4917-B7E7-1B9F02CFFA5A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2F85AE-1B85-4BB5-944A-656F1A09B45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A89-CD22-4917-B7E7-1B9F02CFFA5A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5AE-1B85-4BB5-944A-656F1A09B4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5A89-CD22-4917-B7E7-1B9F02CFFA5A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B2F85AE-1B85-4BB5-944A-656F1A09B4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8EE5A89-CD22-4917-B7E7-1B9F02CFFA5A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85AE-1B85-4BB5-944A-656F1A09B4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EE5A89-CD22-4917-B7E7-1B9F02CFFA5A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B2F85AE-1B85-4BB5-944A-656F1A09B45D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548680" y="7937"/>
            <a:ext cx="6480048" cy="2301240"/>
          </a:xfrm>
        </p:spPr>
        <p:txBody>
          <a:bodyPr/>
          <a:lstStyle/>
          <a:p>
            <a:pPr algn="ctr"/>
            <a:r>
              <a:rPr lang="pt-BR" sz="4000" dirty="0">
                <a:effectLst/>
                <a:latin typeface="+mn-lt"/>
              </a:rPr>
              <a:t>Técnico em Eletrônica</a:t>
            </a:r>
            <a:r>
              <a:rPr lang="pt-BR" dirty="0">
                <a:effectLst/>
              </a:rPr>
              <a:t/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4" name="AutoShape 2" descr="Mercado de trabalho para um técnico em eletrônica | CP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1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O técnico de eletrônica além de executar manutenção corretiva e preventiva em equipamentos eletrônicos, também é responsável por elaborar, montar e instalar projetos, desenvolver dispositivos para circuitos, criação e implementação dos sistemas de automação industrial e residencial.</a:t>
            </a:r>
          </a:p>
        </p:txBody>
      </p:sp>
    </p:spTree>
    <p:extLst>
      <p:ext uri="{BB962C8B-B14F-4D97-AF65-F5344CB8AC3E}">
        <p14:creationId xmlns:p14="http://schemas.microsoft.com/office/powerpoint/2010/main" val="6636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0648"/>
            <a:ext cx="8219256" cy="612068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O mercado de trabalho como um todo é muito competitivo, independente da área, o que não é diferente para um técnico em eletrônica, embora seja uma área de atuação muito ampla o profissional, precisa se capacitar e atualizar cada vez mais.</a:t>
            </a:r>
          </a:p>
          <a:p>
            <a:r>
              <a:rPr lang="pt-BR" dirty="0">
                <a:solidFill>
                  <a:schemeClr val="accent1"/>
                </a:solidFill>
              </a:rPr>
              <a:t>     Este profissional pode atuar em áreas de comando e controle industrial, laboratórios de desenvolvimento de equipamentos eletrônicos, telecomunicações, eletrônica embarcada (veículos terrestres, náuticos e aeronáuticos), manutenção em eletroeletrônicos, equipamentos de informática e domésticos, concessionárias de energia elétrica, empresas que utilizam automação de processos industriais, equipamentos biomédicos e como autônomo.</a:t>
            </a:r>
          </a:p>
        </p:txBody>
      </p:sp>
    </p:spTree>
    <p:extLst>
      <p:ext uri="{BB962C8B-B14F-4D97-AF65-F5344CB8AC3E}">
        <p14:creationId xmlns:p14="http://schemas.microsoft.com/office/powerpoint/2010/main" val="34417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A área de atuação para o técnico em eletrônica é muito vasta, que acaba proporcionando para esse profissional um mercado de atuação amplo, podendo atuar em várias áreas de interesse, tais como: Transmitindo e Recebendo Informações, Comandar e Controlar Processos e Sistemas...</a:t>
            </a:r>
          </a:p>
        </p:txBody>
      </p:sp>
    </p:spTree>
    <p:extLst>
      <p:ext uri="{BB962C8B-B14F-4D97-AF65-F5344CB8AC3E}">
        <p14:creationId xmlns:p14="http://schemas.microsoft.com/office/powerpoint/2010/main" val="40651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Fonte: https://www.mundodaeletrica.com.br/tecnico-em-eletronica-o-que-faz/#:~:text=O%20t%C3%A9cnico%20de%20eletr%C3%B4nica%20al%C3%A9m,de%20automa%C3%A7%C3%A3o%20industrial%20e%20residencial.</a:t>
            </a:r>
          </a:p>
        </p:txBody>
      </p:sp>
    </p:spTree>
    <p:extLst>
      <p:ext uri="{BB962C8B-B14F-4D97-AF65-F5344CB8AC3E}">
        <p14:creationId xmlns:p14="http://schemas.microsoft.com/office/powerpoint/2010/main" val="25084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pt-BR" sz="4800" dirty="0">
                <a:solidFill>
                  <a:schemeClr val="accent1"/>
                </a:solidFill>
              </a:rPr>
              <a:t>Leonardo Faria </a:t>
            </a:r>
            <a:r>
              <a:rPr lang="pt-BR" sz="4800" dirty="0" err="1">
                <a:solidFill>
                  <a:schemeClr val="accent1"/>
                </a:solidFill>
              </a:rPr>
              <a:t>Araujo</a:t>
            </a:r>
            <a:r>
              <a:rPr lang="pt-BR" sz="4800" dirty="0">
                <a:solidFill>
                  <a:schemeClr val="accent1"/>
                </a:solidFill>
              </a:rPr>
              <a:t/>
            </a:r>
            <a:br>
              <a:rPr lang="pt-BR" sz="4800" dirty="0">
                <a:solidFill>
                  <a:schemeClr val="accent1"/>
                </a:solidFill>
              </a:rPr>
            </a:br>
            <a:r>
              <a:rPr lang="pt-BR" sz="4800" dirty="0" smtClean="0">
                <a:solidFill>
                  <a:schemeClr val="accent1"/>
                </a:solidFill>
              </a:rPr>
              <a:t/>
            </a:r>
            <a:br>
              <a:rPr lang="pt-BR" sz="4800" dirty="0" smtClean="0">
                <a:solidFill>
                  <a:schemeClr val="accent1"/>
                </a:solidFill>
              </a:rPr>
            </a:br>
            <a:r>
              <a:rPr lang="pt-BR" sz="4800" dirty="0" smtClean="0">
                <a:solidFill>
                  <a:schemeClr val="accent1"/>
                </a:solidFill>
              </a:rPr>
              <a:t>Ciências </a:t>
            </a:r>
            <a:r>
              <a:rPr lang="pt-BR" sz="4800" dirty="0">
                <a:solidFill>
                  <a:schemeClr val="accent1"/>
                </a:solidFill>
              </a:rPr>
              <a:t>da Computação</a:t>
            </a:r>
            <a:br>
              <a:rPr lang="pt-BR" sz="4800" dirty="0">
                <a:solidFill>
                  <a:schemeClr val="accent1"/>
                </a:solidFill>
              </a:rPr>
            </a:br>
            <a:r>
              <a:rPr lang="pt-BR" sz="4800" dirty="0">
                <a:solidFill>
                  <a:schemeClr val="accent1"/>
                </a:solidFill>
              </a:rPr>
              <a:t>2º Semestre</a:t>
            </a:r>
            <a:br>
              <a:rPr lang="pt-BR" sz="4800" dirty="0">
                <a:solidFill>
                  <a:schemeClr val="accent1"/>
                </a:solidFill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182</TotalTime>
  <Words>108</Words>
  <Application>Microsoft Office PowerPoint</Application>
  <PresentationFormat>Apresentação na tela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Técnica</vt:lpstr>
      <vt:lpstr>Técnico em Eletrônica </vt:lpstr>
      <vt:lpstr>Apresentação do PowerPoint</vt:lpstr>
      <vt:lpstr>Apresentação do PowerPoint</vt:lpstr>
      <vt:lpstr>Apresentação do PowerPoint</vt:lpstr>
      <vt:lpstr>Apresentação do PowerPoint</vt:lpstr>
      <vt:lpstr>Leonardo Faria Araujo  Ciências da Computação 2º Semestre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Técnico em Eletrônica </dc:title>
  <dc:creator>Leonardo Araujo</dc:creator>
  <cp:lastModifiedBy>Leonardo Araujo</cp:lastModifiedBy>
  <cp:revision>7</cp:revision>
  <dcterms:created xsi:type="dcterms:W3CDTF">2020-09-22T21:01:04Z</dcterms:created>
  <dcterms:modified xsi:type="dcterms:W3CDTF">2020-09-23T00:57:18Z</dcterms:modified>
</cp:coreProperties>
</file>