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64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15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92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2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8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6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8B33-1E7F-42F8-A217-BF9A2405D19B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DD5A-0CAB-4633-8420-EC3364340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4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548" y="340810"/>
            <a:ext cx="8136904" cy="2448272"/>
          </a:xfrm>
        </p:spPr>
        <p:txBody>
          <a:bodyPr>
            <a:normAutofit/>
          </a:bodyPr>
          <a:lstStyle/>
          <a:p>
            <a:r>
              <a:rPr lang="pt-BR" sz="1600" b="1" dirty="0"/>
              <a:t>FACULDADE MUNICIPAL PROFESSOR FRANCO MONTORO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	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Curso de Ciências da Computação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3588" y="3861048"/>
            <a:ext cx="7016824" cy="2567136"/>
          </a:xfrm>
        </p:spPr>
        <p:txBody>
          <a:bodyPr>
            <a:normAutofit lnSpcReduction="10000"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LEONARDO FARIA ARAUJO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 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 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ROBOTIZAÇÃO NO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MERCADO DE </a:t>
            </a:r>
            <a:r>
              <a:rPr lang="pt-BR" sz="1400" b="1" dirty="0" smtClean="0">
                <a:solidFill>
                  <a:schemeClr val="tx1"/>
                </a:solidFill>
              </a:rPr>
              <a:t>TRABALHO</a:t>
            </a:r>
          </a:p>
          <a:p>
            <a:endParaRPr lang="pt-BR" sz="1400" b="1" dirty="0">
              <a:solidFill>
                <a:schemeClr val="tx1"/>
              </a:solidFill>
            </a:endParaRPr>
          </a:p>
          <a:p>
            <a:endParaRPr lang="pt-BR" sz="1400" b="1" dirty="0" smtClean="0">
              <a:solidFill>
                <a:schemeClr val="tx1"/>
              </a:solidFill>
            </a:endParaRPr>
          </a:p>
          <a:p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MOGI-GUAÇU/SP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2021</a:t>
            </a:r>
            <a:endParaRPr lang="pt-BR" sz="1400" dirty="0">
              <a:solidFill>
                <a:schemeClr val="tx1"/>
              </a:solidFill>
            </a:endParaRPr>
          </a:p>
          <a:p>
            <a:endParaRPr lang="pt-BR" sz="14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348880"/>
            <a:ext cx="2413000" cy="8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	</a:t>
            </a:r>
            <a:r>
              <a:rPr lang="pt-BR" sz="4000" dirty="0"/>
              <a:t>O desemprego que ela gera depois de ser colocada para ser usada no lugar da mão de obra humana é grande?</a:t>
            </a:r>
          </a:p>
        </p:txBody>
      </p:sp>
    </p:spTree>
    <p:extLst>
      <p:ext uri="{BB962C8B-B14F-4D97-AF65-F5344CB8AC3E}">
        <p14:creationId xmlns:p14="http://schemas.microsoft.com/office/powerpoint/2010/main" val="191035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HIPÓTESE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	Com </a:t>
            </a:r>
            <a:r>
              <a:rPr lang="pt-BR" dirty="0"/>
              <a:t>os robôs assumindo a mão de obra humana, as empresas não irão ter que se preocupar com o pagamento dos </a:t>
            </a:r>
            <a:r>
              <a:rPr lang="pt-BR" dirty="0" err="1"/>
              <a:t>funcionarios</a:t>
            </a:r>
            <a:r>
              <a:rPr lang="pt-BR" dirty="0"/>
              <a:t>, as férias dos seus funcionários, funcionários doentes, afastados por estarem doentes, mulheres que tiveram que tirar licença de maternidade, </a:t>
            </a:r>
            <a:r>
              <a:rPr lang="pt-BR" dirty="0" err="1"/>
              <a:t>etc</a:t>
            </a:r>
            <a:r>
              <a:rPr lang="pt-BR" dirty="0"/>
              <a:t>, pois os robôs não precisam de nada disso. Porem o custo para ocorrer a robotização em </a:t>
            </a:r>
            <a:r>
              <a:rPr lang="pt-BR" dirty="0" err="1"/>
              <a:t>ua</a:t>
            </a:r>
            <a:r>
              <a:rPr lang="pt-BR" dirty="0"/>
              <a:t> empresa é alto, por volta de R$ 100 milhões por linha de produção.</a:t>
            </a:r>
          </a:p>
          <a:p>
            <a:pPr marL="0" indent="0">
              <a:buNone/>
            </a:pPr>
            <a:r>
              <a:rPr lang="pt-BR" dirty="0" smtClean="0"/>
              <a:t>	O </a:t>
            </a:r>
            <a:r>
              <a:rPr lang="pt-BR" dirty="0"/>
              <a:t>problema é que, se uma empresa for robotizada, então significa que, as maquinas irão assumir o lugar dos trabalhadores humanos, tornando o mercado de trabalho mais complicado, pois quando o robô substituem a mão de obra humana, acaba gerando desemprego.</a:t>
            </a:r>
          </a:p>
          <a:p>
            <a:pPr marL="0" indent="0">
              <a:buNone/>
            </a:pPr>
            <a:r>
              <a:rPr lang="pt-BR" dirty="0" smtClean="0"/>
              <a:t>	Porem</a:t>
            </a:r>
            <a:r>
              <a:rPr lang="pt-BR" dirty="0"/>
              <a:t>, mesmo os a robotização tirando o trabalho de algumas pessoas depois de substituir boa parte da mão de obra humana, ela acaba gerando novos empregos na área para </a:t>
            </a:r>
            <a:r>
              <a:rPr lang="pt-BR" dirty="0" err="1"/>
              <a:t>ciação</a:t>
            </a:r>
            <a:r>
              <a:rPr lang="pt-BR" dirty="0"/>
              <a:t> e desenvolvimento dos robôs.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20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Fazer melhor otimização da robotização nas empresas.</a:t>
            </a:r>
          </a:p>
          <a:p>
            <a:pPr lvl="0"/>
            <a:r>
              <a:rPr lang="pt-BR" dirty="0"/>
              <a:t>Diminuir a geração de desemprego causado pela substituição da mão de obra humana</a:t>
            </a:r>
          </a:p>
          <a:p>
            <a:pPr lvl="0"/>
            <a:r>
              <a:rPr lang="pt-BR" dirty="0"/>
              <a:t>Gerar novos empregos na área de criação e desenvolvimento de novas automações para empresas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529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Apresentação na tela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FACULDADE MUNICIPAL PROFESSOR FRANCO MONTORO   Curso de Ciências da Computação </vt:lpstr>
      <vt:lpstr>PROBLEMA</vt:lpstr>
      <vt:lpstr>HIPÓTESE</vt:lpstr>
      <vt:lpstr>OBJETIVOS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MUNICIPAL PROFESSOR FRANCO MONTORO   Curso de Ciências da Computação</dc:title>
  <dc:creator>Leonardo Araujo</dc:creator>
  <cp:lastModifiedBy>Leonardo Araujo</cp:lastModifiedBy>
  <cp:revision>3</cp:revision>
  <dcterms:created xsi:type="dcterms:W3CDTF">2021-04-29T23:28:07Z</dcterms:created>
  <dcterms:modified xsi:type="dcterms:W3CDTF">2021-04-30T18:21:18Z</dcterms:modified>
</cp:coreProperties>
</file>