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363" r:id="rId5"/>
    <p:sldId id="393" r:id="rId6"/>
    <p:sldId id="400" r:id="rId7"/>
    <p:sldId id="390" r:id="rId8"/>
  </p:sldIdLst>
  <p:sldSz cx="12192000" cy="6858000"/>
  <p:notesSz cx="6888163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0D8E8-6CA9-4D6A-8BA7-313A478421CD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52538"/>
            <a:ext cx="6005513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0213" cy="3943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6B5A-18BB-4CA5-8682-729B352B7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C7970-45B8-418B-84F3-7441852C7B53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8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1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118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79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64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42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2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8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5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2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3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3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DCFE-81D9-444C-B73D-576AC81F1CB6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43A9E51-6A48-4B86-BE44-E97F75918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5930" y="3935896"/>
            <a:ext cx="2612053" cy="708989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NONO MITO</a:t>
            </a:r>
          </a:p>
          <a:p>
            <a:r>
              <a:rPr lang="pt-BR" sz="1400" dirty="0">
                <a:solidFill>
                  <a:schemeClr val="tx1"/>
                </a:solidFill>
              </a:rPr>
              <a:t>Prof. Joelson Aquino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587C3F-6EC5-4B61-9923-DB1E3E7C2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3" b="21739"/>
          <a:stretch/>
        </p:blipFill>
        <p:spPr>
          <a:xfrm>
            <a:off x="1050342" y="561007"/>
            <a:ext cx="3772571" cy="33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CDAB884-ABD2-44B7-A3A0-E46095446EC1}"/>
              </a:ext>
            </a:extLst>
          </p:cNvPr>
          <p:cNvSpPr txBox="1"/>
          <p:nvPr/>
        </p:nvSpPr>
        <p:spPr>
          <a:xfrm>
            <a:off x="2782128" y="1305341"/>
            <a:ext cx="6627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ATIVIDADE DO NONO MITO </a:t>
            </a:r>
            <a:r>
              <a:rPr lang="pt-BR" dirty="0"/>
              <a:t>(vale 200 pontos)</a:t>
            </a:r>
          </a:p>
          <a:p>
            <a:endParaRPr lang="pt-BR" dirty="0"/>
          </a:p>
          <a:p>
            <a:r>
              <a:rPr lang="pt-BR" dirty="0"/>
              <a:t>Por favor, responda as duas pergunta seguintes com a mente e com o coração para obter resultados abrangentes (holísticos):</a:t>
            </a:r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i="1" dirty="0"/>
              <a:t>“POR QUE OS AUTORES AFIRMAM QUE LIDERANÇA É UMA MENTIRA?”</a:t>
            </a:r>
          </a:p>
          <a:p>
            <a:pPr marL="342900" indent="-342900">
              <a:buAutoNum type="arabicPeriod"/>
            </a:pPr>
            <a:r>
              <a:rPr lang="pt-BR" i="1" dirty="0"/>
              <a:t>“O QUE SIGNIFICOU A JORNADA DO LÍDER MARTIM LUTHER KING PARA OS SEGUIDORES DELE?”</a:t>
            </a:r>
          </a:p>
          <a:p>
            <a:pPr marL="342900" indent="-342900">
              <a:buAutoNum type="arabicPeriod"/>
            </a:pPr>
            <a:endParaRPr lang="pt-BR" i="1" dirty="0"/>
          </a:p>
          <a:p>
            <a:r>
              <a:rPr lang="pt-BR" dirty="0"/>
              <a:t>A) Aprofunde a reflexão nas razões que os autores apresentam para as afirmações que fazem sobre o NONO MITO e </a:t>
            </a:r>
            <a:br>
              <a:rPr lang="pt-BR" dirty="0"/>
            </a:br>
            <a:r>
              <a:rPr lang="pt-BR" dirty="0"/>
              <a:t>B) Faça um julgamento pessoal sobre os relatos dos autores</a:t>
            </a:r>
            <a:r>
              <a:rPr lang="pt-BR" i="1" dirty="0"/>
              <a:t>, com calma e muita paciência. </a:t>
            </a:r>
          </a:p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6382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59A237-859B-47E4-9AE3-7F26DA20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7" y="184582"/>
            <a:ext cx="5671930" cy="66212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ABF10E-310D-49E3-8E72-49300A9F3AD9}"/>
              </a:ext>
            </a:extLst>
          </p:cNvPr>
          <p:cNvSpPr txBox="1"/>
          <p:nvPr/>
        </p:nvSpPr>
        <p:spPr>
          <a:xfrm>
            <a:off x="8693426" y="5443282"/>
            <a:ext cx="2915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(BUCKINHAM, GOODALL, 2021, p.256)</a:t>
            </a:r>
          </a:p>
        </p:txBody>
      </p:sp>
    </p:spTree>
    <p:extLst>
      <p:ext uri="{BB962C8B-B14F-4D97-AF65-F5344CB8AC3E}">
        <p14:creationId xmlns:p14="http://schemas.microsoft.com/office/powerpoint/2010/main" val="395204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34FDE1-F342-492F-AE20-0F8EE643F4FF}"/>
              </a:ext>
            </a:extLst>
          </p:cNvPr>
          <p:cNvSpPr txBox="1"/>
          <p:nvPr/>
        </p:nvSpPr>
        <p:spPr>
          <a:xfrm>
            <a:off x="5546034" y="3244334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GRATO!</a:t>
            </a:r>
          </a:p>
        </p:txBody>
      </p:sp>
    </p:spTree>
    <p:extLst>
      <p:ext uri="{BB962C8B-B14F-4D97-AF65-F5344CB8AC3E}">
        <p14:creationId xmlns:p14="http://schemas.microsoft.com/office/powerpoint/2010/main" val="3788879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773F6007C8034B95D2943DF3F6F62D" ma:contentTypeVersion="2" ma:contentTypeDescription="Crie um novo documento." ma:contentTypeScope="" ma:versionID="9551bebce9c968cb373c2d04cfe2132b">
  <xsd:schema xmlns:xsd="http://www.w3.org/2001/XMLSchema" xmlns:xs="http://www.w3.org/2001/XMLSchema" xmlns:p="http://schemas.microsoft.com/office/2006/metadata/properties" xmlns:ns2="22da1064-d5f4-4323-b056-6c021dcc1a35" targetNamespace="http://schemas.microsoft.com/office/2006/metadata/properties" ma:root="true" ma:fieldsID="d027fea88e5b59d663bd28e346dbd2c3" ns2:_="">
    <xsd:import namespace="22da1064-d5f4-4323-b056-6c021dcc1a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a1064-d5f4-4323-b056-6c021dcc1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DC86FE-47D8-42F9-8CFA-A9C1A4B6D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0669E8-D07B-449A-AF0C-9D9736041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a1064-d5f4-4323-b056-6c021dcc1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A9F55E-6DBD-4464-82E9-DB3E6772C2A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14053</TotalTime>
  <Words>121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INTITUTO FEDERAL DE SÃO PAULO - IFSP CAMPUS SÃO CARLOS</dc:title>
  <dc:creator>Joe Aquino</dc:creator>
  <cp:lastModifiedBy>Joe Aquino</cp:lastModifiedBy>
  <cp:revision>423</cp:revision>
  <cp:lastPrinted>2020-02-06T03:26:37Z</cp:lastPrinted>
  <dcterms:created xsi:type="dcterms:W3CDTF">2018-12-17T11:54:14Z</dcterms:created>
  <dcterms:modified xsi:type="dcterms:W3CDTF">2021-06-10T18:03:48Z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0x01010018773F6007C8034B95D2943DF3F6F62D</vt:lpwstr>
  </property>
</Properties>
</file>