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3" r:id="rId2"/>
    <p:sldId id="256" r:id="rId3"/>
    <p:sldId id="257" r:id="rId4"/>
    <p:sldId id="258" r:id="rId5"/>
    <p:sldId id="259" r:id="rId6"/>
    <p:sldId id="260" r:id="rId7"/>
    <p:sldId id="295" r:id="rId8"/>
    <p:sldId id="296" r:id="rId9"/>
    <p:sldId id="297" r:id="rId10"/>
    <p:sldId id="298" r:id="rId11"/>
    <p:sldId id="299" r:id="rId12"/>
    <p:sldId id="300" r:id="rId13"/>
    <p:sldId id="294" r:id="rId14"/>
    <p:sldId id="301" r:id="rId15"/>
    <p:sldId id="302" r:id="rId16"/>
    <p:sldId id="303" r:id="rId17"/>
    <p:sldId id="304" r:id="rId18"/>
    <p:sldId id="305" r:id="rId19"/>
    <p:sldId id="261" r:id="rId20"/>
    <p:sldId id="306" r:id="rId21"/>
    <p:sldId id="262" r:id="rId22"/>
    <p:sldId id="263" r:id="rId23"/>
    <p:sldId id="264" r:id="rId24"/>
    <p:sldId id="265" r:id="rId25"/>
    <p:sldId id="266" r:id="rId26"/>
    <p:sldId id="307" r:id="rId27"/>
    <p:sldId id="308" r:id="rId28"/>
    <p:sldId id="310" r:id="rId29"/>
    <p:sldId id="30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5" autoAdjust="0"/>
    <p:restoredTop sz="94660"/>
  </p:normalViewPr>
  <p:slideViewPr>
    <p:cSldViewPr>
      <p:cViewPr varScale="1">
        <p:scale>
          <a:sx n="68" d="100"/>
          <a:sy n="68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6D79-894B-4565-A571-D9B4891E302F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D044F-D758-46A2-A5DC-0D02C311E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3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Síntese: método, processo ou operação que consiste em reunir elementos diferentes, concretos ou abstratos, e fundi-los num todo coerente.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D044F-D758-46A2-A5DC-0D02C311E2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0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5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90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98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4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1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F4D3-7945-4BA6-82F7-6C8149ADE19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E8520-236E-4162-847F-AFB94C92E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2C26A1-3ED0-4DFB-8BCA-BB92FD4E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" y="205363"/>
            <a:ext cx="5640856" cy="62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5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álgebra booleana não é usada apenas como instrumento de análise e simplificação de sistemas lógicos; é também uma valiosa ferramenta de projeto usada para que um circuito lógico produza uma relação entrada/saída.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Esse processo é muitas vezes chamado de síntese de circuitos lógicos, em contraposição à análise.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Outras técnicas são usadas na análise, síntese e documentação de sistemas e circuitos lógicos, entre elas, tabelas-verdade, símbolos esquemáticos, diagramas de tempo e — por último, mas não menos importante — linguagens.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Para classificar esses métodos, podemos dizer que a álgebra booleana é uma ferramenta matemática, assim como as tabelas-verdade são de organização de dados, os símbolos esquemáticos, de desenho, os diagramas de tempo são gráficas e as linguagens são descritivas universais.</a:t>
            </a:r>
          </a:p>
        </p:txBody>
      </p:sp>
    </p:spTree>
    <p:extLst>
      <p:ext uri="{BB962C8B-B14F-4D97-AF65-F5344CB8AC3E}">
        <p14:creationId xmlns:p14="http://schemas.microsoft.com/office/powerpoint/2010/main" val="358421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631473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principal diferença entre a álgebra booleana e a convencional é que, na booleana, as constantes e variáveis podem ter apenas dois valores possíveis, 0 ou 1.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As variáveis booleanas são muitas vezes usadas para representar o nível de tensão presente em uma conexão ou em terminais de entrada/saída de um circuito.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Por exemplo, em um determinado sistema digital, o valor booleano 0 pode representar qualquer tensão dentro da faixa de 0 a 0,8 V, enquanto o valor booleano 1 pode representar qualquer tensão dentro da faixa de 2 a 5 V.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i="1" dirty="0">
                <a:solidFill>
                  <a:srgbClr val="FF0000"/>
                </a:solidFill>
                <a:latin typeface="ClearFaceGothicLTStd-Medium"/>
                <a:cs typeface="Helvetica" panose="020B0604020202020204" pitchFamily="34" charset="0"/>
              </a:rPr>
              <a:t>Nesse caso tensões entre 0,9 V e 1,9 V são indefinidas (nem 0 nem 1) e não deveriam ocorrer em circunstâncias normais</a:t>
            </a:r>
          </a:p>
        </p:txBody>
      </p:sp>
    </p:spTree>
    <p:extLst>
      <p:ext uri="{BB962C8B-B14F-4D97-AF65-F5344CB8AC3E}">
        <p14:creationId xmlns:p14="http://schemas.microsoft.com/office/powerpoint/2010/main" val="4858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59" y="1772816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Assim, as variáveis booleanas 0 e 1 não representam efetivamente números, mas o estado do nível de tensão de uma variável, o qual é denominado </a:t>
            </a:r>
            <a:r>
              <a:rPr lang="pt-BR" sz="24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nível lógico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Referimo-nos a uma tensão em um circuito digital como sendo de nível lógico 0 ou 1, dependendo do valor numérico efetivo.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Em lógica digital, vários outros termos são usados como sinônimos para esses níveis lógicos. Alguns dos mais comuns são mostrados na tabela do próximo slide. Usamos as designações 0/1 ou BAIXO/ALTO (LOW/HIGH) na maioria das vezes.</a:t>
            </a:r>
          </a:p>
        </p:txBody>
      </p:sp>
    </p:spTree>
    <p:extLst>
      <p:ext uri="{BB962C8B-B14F-4D97-AF65-F5344CB8AC3E}">
        <p14:creationId xmlns:p14="http://schemas.microsoft.com/office/powerpoint/2010/main" val="138800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Termos lógicos comuns: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2" y="2492896"/>
            <a:ext cx="848855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12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59" y="1772816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Na introdução dessa aula falamos que: a </a:t>
            </a:r>
            <a:r>
              <a:rPr lang="pt-BR" sz="24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álgebra booleana 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é um modo de expressar a relação entre as entradas e as saídas de um circuito lógico.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As entradas são consideradas variáveis lógicas cujos níveis lógicos determinam, a qualquer momento, os níveis da(s) saída(s).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Usaremos letras como símbolos para representar as variáveis lógicas. Por exemplo, a letra A pode ser usada para representar a entrada ou a saída de um determinado circuito digital e, em um instante qualquer, teremos A = 0 ou A = 1; se A não for um valor, será o outro.</a:t>
            </a:r>
          </a:p>
        </p:txBody>
      </p:sp>
    </p:spTree>
    <p:extLst>
      <p:ext uri="{BB962C8B-B14F-4D97-AF65-F5344CB8AC3E}">
        <p14:creationId xmlns:p14="http://schemas.microsoft.com/office/powerpoint/2010/main" val="117859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59" y="1772816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Como os valores possíveis de uma variável são apenas dois, a álgebra booleana é mais fácil de ser manipulada que a álgebra convencional.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Nela não existem frações, decimais, números negativos, raízes quadradas, raízes cúbicas, logaritmos, números imaginários, e assim por diante.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álgebra booleana tem, de fato, apenas três operações básicas: OR (OU), AND (E) e NOT (NÃO).</a:t>
            </a:r>
          </a:p>
        </p:txBody>
      </p:sp>
    </p:spTree>
    <p:extLst>
      <p:ext uri="{BB962C8B-B14F-4D97-AF65-F5344CB8AC3E}">
        <p14:creationId xmlns:p14="http://schemas.microsoft.com/office/powerpoint/2010/main" val="16210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59" y="1772816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Essas operações básicas são denominadas operações lógicas.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Os circuitos digitais, denominados portas lógicas, podem ser construídos a partir de diodos, transistores e resistores interconectados de modo que a saída do circuito seja o resultado de uma operação lógica básica (OR, AND ou NOT) realizada sobre as entradas.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Podemos usar a álgebra booleana para descrever e analisar essas portas lógicas básicas, assim como, para analisar e projetar circuitos combinacionais de portas lógicas.</a:t>
            </a:r>
          </a:p>
        </p:txBody>
      </p:sp>
    </p:spTree>
    <p:extLst>
      <p:ext uri="{BB962C8B-B14F-4D97-AF65-F5344CB8AC3E}">
        <p14:creationId xmlns:p14="http://schemas.microsoft.com/office/powerpoint/2010/main" val="24290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Constantes e variáveis booleanas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59" y="1772816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Uma constante booleana representa um ponto no circuito onde o nível da lógica nunca muda. Em outras palavras, cada bit é ligado fisicamente ao nível lógico 0 ou 1.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Um bom nome para o nível lógico constante 1 seria VCC ou </a:t>
            </a:r>
            <a:r>
              <a:rPr lang="pt-BR" sz="2400" cap="all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Alto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 VCC, VCC(+), V+ ou Tensão (Voltagem) em corrente contínua é usado comumente ao fornecimento de tensão positiva de sistemas digitais.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Para o nível lógico constante 0 ou </a:t>
            </a:r>
            <a:r>
              <a:rPr lang="pt-BR" sz="2400" cap="all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Baixo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o nome comum é GND, que significa terra (</a:t>
            </a:r>
            <a:r>
              <a:rPr lang="pt-BR" sz="2400" i="1" dirty="0" err="1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ground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), usado para o lado negativo da fonte de alimentação para circuitos digitais.</a:t>
            </a:r>
          </a:p>
        </p:txBody>
      </p:sp>
    </p:spTree>
    <p:extLst>
      <p:ext uri="{BB962C8B-B14F-4D97-AF65-F5344CB8AC3E}">
        <p14:creationId xmlns:p14="http://schemas.microsoft.com/office/powerpoint/2010/main" val="104336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Tabelas-verdade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299" y="1484784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3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Uma tabela-verdade é uma técnica para descrever como a saída de um circuito lógico depende dos níveis lógicos presentes nas entradas do circuito.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3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primeira figura abaixo ilustra uma tabela-verdade para um tipo de circuito lógico de duas entradas e relaciona todas as combinações possíveis para os níveis lógicos presentes nas entradas A e B com o correspondente nível lógico na saída x.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3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primeira linha da tabela mostra que, quando A e B forem nível 0, a saída x será nível 1,  oque equivale a dizer estado 1.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3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segunda linha mostra que, quando a entrada B passa para o estado 1, de modo que A = 0 e B = 1, a saída x torna-se 0.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3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Da mesma maneira, a tabela mostra o que acontece com o estado lógico da saída para qualquer conjunto de condições de entrada.</a:t>
            </a:r>
          </a:p>
        </p:txBody>
      </p:sp>
    </p:spTree>
    <p:extLst>
      <p:ext uri="{BB962C8B-B14F-4D97-AF65-F5344CB8AC3E}">
        <p14:creationId xmlns:p14="http://schemas.microsoft.com/office/powerpoint/2010/main" val="21269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Tabelas-verdade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Uma </a:t>
            </a:r>
            <a:r>
              <a:rPr lang="pt-BR" sz="20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tabela-verdade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é um método para descrever como a saída de um circuito lógico depende dos níveis lógicos presentes nas entradas do circuito.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2843587" cy="407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24003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92896"/>
            <a:ext cx="2160240" cy="418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3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33046" r="3538" b="7997"/>
          <a:stretch/>
        </p:blipFill>
        <p:spPr>
          <a:xfrm>
            <a:off x="5869070" y="1844824"/>
            <a:ext cx="3024336" cy="4032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487" y="2636912"/>
            <a:ext cx="4820072" cy="1311076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ClearFaceGothicLTStd-Medium"/>
                <a:cs typeface="Helvetica" panose="020B0604020202020204" pitchFamily="34" charset="0"/>
              </a:rPr>
              <a:t>Descrição dos</a:t>
            </a:r>
            <a:br>
              <a:rPr lang="pt-BR" sz="3200" b="1" dirty="0">
                <a:latin typeface="ClearFaceGothicLTStd-Medium"/>
                <a:cs typeface="Helvetica" panose="020B0604020202020204" pitchFamily="34" charset="0"/>
              </a:rPr>
            </a:br>
            <a:r>
              <a:rPr lang="pt-BR" sz="3200" b="1" dirty="0">
                <a:latin typeface="ClearFaceGothicLTStd-Medium"/>
                <a:cs typeface="Helvetica" panose="020B0604020202020204" pitchFamily="34" charset="0"/>
              </a:rPr>
              <a:t>circuitos lógicos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C18EFB-ECF4-4C4C-B5AB-496D77774D90}"/>
              </a:ext>
            </a:extLst>
          </p:cNvPr>
          <p:cNvSpPr txBox="1"/>
          <p:nvPr/>
        </p:nvSpPr>
        <p:spPr>
          <a:xfrm>
            <a:off x="467544" y="4581128"/>
            <a:ext cx="453650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Slides disponibilizados pelo autor, com observações inseridas pelo professor.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CA3069-9962-44A9-9226-019ED551BBE9}"/>
              </a:ext>
            </a:extLst>
          </p:cNvPr>
          <p:cNvSpPr txBox="1"/>
          <p:nvPr/>
        </p:nvSpPr>
        <p:spPr>
          <a:xfrm>
            <a:off x="220905" y="6226417"/>
            <a:ext cx="8702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Esses slides estão disponíveis para livre utilização àqueles que adquirirem o livro em:</a:t>
            </a:r>
          </a:p>
          <a:p>
            <a:r>
              <a:rPr lang="pt-BR" sz="1500" dirty="0"/>
              <a:t>https://loja.grupoa.com.br/sistemas-digitais-principios-e-aplicacoes-12ed9788543025018-p1005546?tsid=34</a:t>
            </a:r>
          </a:p>
        </p:txBody>
      </p:sp>
    </p:spTree>
    <p:extLst>
      <p:ext uri="{BB962C8B-B14F-4D97-AF65-F5344CB8AC3E}">
        <p14:creationId xmlns:p14="http://schemas.microsoft.com/office/powerpoint/2010/main" val="291586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Tabelas-verdade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299" y="1484784"/>
            <a:ext cx="8640960" cy="496587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Na segunda e terceira figuras mostram exemplos de tabelas-verdade para circuitos lógicos de três e quatro entradas.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Veja novamente que cada tabela relaciona, no lado esquerdo, todas as combinações para os níveis lógicos de entrada e, no lado direito, os níveis lógicos resultantes para a saída x.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É evidente que o valor atual da saída x depende do tipo de circuito lógico.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Observe que há quatro linhas para uma tabela-verdade de duas entradas, oito linhas para uma tabela-verdade de três entradas e 16 linhas para uma tabela-verdade de quatro entradas.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 número de combinações de entrada é igual a 2</a:t>
            </a:r>
            <a:r>
              <a:rPr lang="pt-BR" sz="2200" baseline="30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</a:t>
            </a: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para uma tabela-verdade de </a:t>
            </a:r>
            <a:r>
              <a:rPr lang="pt-BR" sz="2200" i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</a:t>
            </a:r>
            <a:r>
              <a:rPr lang="pt-BR" sz="22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entradas. Observe também que a lista das combinações possíveis é uma sequência de contagem binária, por isso é muito fácil preencher uma tabela sem esquecer nenhuma combinação.</a:t>
            </a:r>
          </a:p>
        </p:txBody>
      </p:sp>
    </p:spTree>
    <p:extLst>
      <p:ext uri="{BB962C8B-B14F-4D97-AF65-F5344CB8AC3E}">
        <p14:creationId xmlns:p14="http://schemas.microsoft.com/office/powerpoint/2010/main" val="46604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Operação OR com porta 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Um exemplo da </a:t>
            </a:r>
            <a:r>
              <a:rPr lang="pt-BR" sz="20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operação OR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é o que acontece no forno de cozinha. 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lâmpada dentro do forno deve se acender se o interruptor for acionado OU (OR) se a porta do forno for aberta.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expressão booleana para a operação OR é</a:t>
            </a:r>
          </a:p>
          <a:p>
            <a:pPr>
              <a:spcBef>
                <a:spcPts val="0"/>
              </a:spcBef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2000" i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x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= </a:t>
            </a:r>
            <a:r>
              <a:rPr lang="pt-BR" sz="2000" i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+ </a:t>
            </a:r>
            <a:r>
              <a:rPr lang="pt-BR" sz="2000" i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B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Tabela-verdade que define a operação OR e símbolo de circuito para uma porta OR de duas entradas: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7204"/>
            <a:ext cx="534305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61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Operação OR com porta 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Em circuitos digitais, uma </a:t>
            </a:r>
            <a:r>
              <a:rPr lang="pt-BR" sz="20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porta OR</a:t>
            </a:r>
            <a:r>
              <a:rPr lang="pt-BR" sz="2000" b="1" baseline="30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é um circuito que tem duas ou mais entradas e cuja saída é igual à combinação OR das entradas.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Símbolo e tabela-verdade para uma porta OR de três entradas: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140968"/>
            <a:ext cx="78771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8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Operação AND com porta AND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Como exemplo do uso do lógico </a:t>
            </a:r>
            <a:r>
              <a:rPr lang="pt-BR" sz="20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, considere uma secadora de roupas que só opera se o temporizador estiver acima de zero AND (E) a porta estiver fechada.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Tabela-verdade para a operação AND e símbolo da porta AND: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3487638"/>
            <a:ext cx="7820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0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Operação AND com porta AND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Tabela-verdade e símbolo para uma porta AND de três entradas: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314922"/>
            <a:ext cx="88011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37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Operação NOT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operação NOT 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é diferente das operações OR e AND pelo fato de poder ser realizada sobre uma única variável de entrada.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Tabela-verdade; símbolo para o INVERSOR (circuito NOT e amostras de formas de ondas: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871912"/>
            <a:ext cx="1609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21" y="3429000"/>
            <a:ext cx="4181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44" y="3652837"/>
            <a:ext cx="24860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09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Exemplo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151216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Desenhar um diagrama de tempo com duas entradas A e B com as seguintes sequencias: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= 0,0,1,1,0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B = 0,1,0,1,0</a:t>
            </a:r>
          </a:p>
        </p:txBody>
      </p:sp>
    </p:spTree>
    <p:extLst>
      <p:ext uri="{BB962C8B-B14F-4D97-AF65-F5344CB8AC3E}">
        <p14:creationId xmlns:p14="http://schemas.microsoft.com/office/powerpoint/2010/main" val="301232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Exemplo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1224136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Quais serão as saídas referentes ao diagrama de tempo do exemplo anterior considerando a porta OR?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 considerando a porta AND?</a:t>
            </a:r>
          </a:p>
        </p:txBody>
      </p:sp>
    </p:spTree>
    <p:extLst>
      <p:ext uri="{BB962C8B-B14F-4D97-AF65-F5344CB8AC3E}">
        <p14:creationId xmlns:p14="http://schemas.microsoft.com/office/powerpoint/2010/main" val="3935806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Exemplo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1224136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Determine a saída da porta OR na figura. As entradas A e B da porta OR variam de acordo com o diagrama de tempo mostrado. Por exemplo, a entrada A começa no nível BAIXO no instante t0, muda para ALTO em t1, volta para BAIXO em t3, e assim por diante.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B532D0-2D24-44FE-9735-91F5DADD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1" y="3167918"/>
            <a:ext cx="8338214" cy="20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7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Exemplo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79208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Determine a saída da porta OR na figura. As entradas A e B da porta OR variam de acordo com o diagrama de tempo mostrado.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B64589-1C79-4962-8C36-DE2447D5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2754284"/>
            <a:ext cx="846814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Objetivos do capítulo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Realizar as três operações lógicas básicas.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Descrever a operação e construir tabelas-verdade para as portas AND, NAND, OR e NOR e o circuito NOT (INVERSOR).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Desenhar os diagramas de tempo para os diversos circuitos lógicos das portas.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Escrever as expressões booleanas para as portas lógicas e suas combinações.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Implementar circuitos lógicos usando as portas básicas AND, OR e NOT.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Usar a álgebra booleana para simplificar circuitos lógicos complexos.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Objetivos do capítulo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Usar os teoremas de </a:t>
            </a:r>
            <a:r>
              <a:rPr lang="pt-BR" sz="2000" dirty="0" err="1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DeMorgan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na simplificação de expressões lógicas.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Usar uma das portas lógicas universais (NAND ou NOR) na implementação de circuitos representados por expressões booleanas.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Explicar as vantagens de se construir um diagrama de circuito lógico usando a simbologia alternativa para portas versus a simbologia- padrão para portas lógicas.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Descrever o significado dos sinais lógicos ativos em nível BAIXO e ativos em nível ALTO.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Descrever e medir o tempo de atraso de propagação.</a:t>
            </a:r>
          </a:p>
          <a:p>
            <a:pPr algn="just">
              <a:spcBef>
                <a:spcPts val="0"/>
              </a:spcBef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1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Objetivos do capítulo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Usar vários métodos para descrever a operação de circuitos lógicos.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Interpretar circuitos simples definidos por linguagem de descrição de hardware (HDL).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Explicar a diferença entre HDL e linguagem de programação de computadores.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Criar um arquivo HDL para uma porta lógica simples.</a:t>
            </a:r>
          </a:p>
          <a:p>
            <a:pPr algn="just">
              <a:spcBef>
                <a:spcPts val="0"/>
              </a:spcBef>
            </a:pPr>
            <a:endParaRPr lang="pt-BR" sz="2000" dirty="0">
              <a:solidFill>
                <a:schemeClr val="tx1"/>
              </a:solidFill>
              <a:latin typeface="ClearFaceGothicLTStd-Medium"/>
              <a:cs typeface="Helvetica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Criar um arquivo HDL para circuitos </a:t>
            </a:r>
            <a:r>
              <a:rPr lang="pt-BR" sz="2000" dirty="0" err="1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combinacionais</a:t>
            </a:r>
            <a:r>
              <a:rPr lang="pt-BR" sz="20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com variáveis intermediárias.</a:t>
            </a:r>
          </a:p>
        </p:txBody>
      </p:sp>
    </p:spTree>
    <p:extLst>
      <p:ext uri="{BB962C8B-B14F-4D97-AF65-F5344CB8AC3E}">
        <p14:creationId xmlns:p14="http://schemas.microsoft.com/office/powerpoint/2010/main" val="38325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Em lógica, existem apenas duas condições possíveis para qualquer entrada ou saída: </a:t>
            </a:r>
            <a:r>
              <a:rPr lang="pt-BR" sz="24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verdadeira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falsa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 sistema binário de numeração utiliza apenas dois dígitos, 1 e 0, por isso é perfeito para representar relações lógicas.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Os circuitos lógicos digitais usam faixas de tensões predeterminadas para representar esses estados binários.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Por meio desses conceitos, é possível criar circuitos feitos com pouco mais que areia e fios combinados que tomam decisões coerentes, inteligentes e lógicas.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É de vital importância ter um método para descrever as decisões lógicas tomadas por esses circuitos. Em outras palavras, precisamos descrever como eles operam.</a:t>
            </a:r>
          </a:p>
        </p:txBody>
      </p:sp>
    </p:spTree>
    <p:extLst>
      <p:ext uri="{BB962C8B-B14F-4D97-AF65-F5344CB8AC3E}">
        <p14:creationId xmlns:p14="http://schemas.microsoft.com/office/powerpoint/2010/main" val="13430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112567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Em 1854, um matemático chamado </a:t>
            </a:r>
            <a:r>
              <a:rPr lang="pt-BR" sz="2400" b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George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Boole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 escreveu </a:t>
            </a:r>
            <a:r>
              <a:rPr lang="pt-BR" sz="2400" i="1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Uma investigação das leis do pensamento</a:t>
            </a: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, em que descrevia o modo como se toma decisões lógicas com base em circunstâncias verdadeiras ou falsas.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O método que ele descreveu é hoje conhecido como lógica booleana, e o sistema que emprega símbolos e operadores para descrever essas decisões é chamado de álgebra booleana.</a:t>
            </a:r>
          </a:p>
        </p:txBody>
      </p:sp>
    </p:spTree>
    <p:extLst>
      <p:ext uri="{BB962C8B-B14F-4D97-AF65-F5344CB8AC3E}">
        <p14:creationId xmlns:p14="http://schemas.microsoft.com/office/powerpoint/2010/main" val="62086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Do mesmo modo que usamos símbolos como x e y para representar valores numéricos desconhecidos na álgebra comum, a álgebra booleana usa símbolos para representar uma expressão lógica que possui um de dois valores possíveis: verdadeiro ou falso.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expressão lógica pode ser a porta está fechada, o botão está pressionado ou o nível do combustível está baixo. Escrever essas expressões é muito cansativo e, assim, tendemos a substituí-las por símbolos como A, B e C.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A principal utilidade dessas expressões lógicas é descrever o relacionamento entre as saídas do circuito lógico (as decisões) e as entradas (as circunstâncias).</a:t>
            </a:r>
          </a:p>
        </p:txBody>
      </p:sp>
    </p:spTree>
    <p:extLst>
      <p:ext uri="{BB962C8B-B14F-4D97-AF65-F5344CB8AC3E}">
        <p14:creationId xmlns:p14="http://schemas.microsoft.com/office/powerpoint/2010/main" val="175243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5544616" cy="100811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learFaceGothicLTStd-Medium"/>
                <a:cs typeface="Helvetica" panose="020B0604020202020204" pitchFamily="34" charset="0"/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525658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Nessa aula veremos os circuitos lógicos mais básicos, as portas lógicas, que são os blocos fundamentais a partir dos quais todos os outros circuitos lógicos e sistemas digitais são construídos.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Veremos como a operação de diferentes portas lógicas e circuitos mais complexos construídos a partir da combinação delas podem ser descritos e analisados por meio da álgebra booleana.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learFaceGothicLTStd-Medium"/>
                <a:cs typeface="Helvetica" panose="020B0604020202020204" pitchFamily="34" charset="0"/>
              </a:rPr>
              <a:t>Veremos, também, como a álgebra booleana pode ser usada para simplificar a expressão booleana de um circuito, de modo que ele possa ser construído novamente, usando menos portas lógicas e/ou menos conexões.</a:t>
            </a:r>
          </a:p>
        </p:txBody>
      </p:sp>
    </p:spTree>
    <p:extLst>
      <p:ext uri="{BB962C8B-B14F-4D97-AF65-F5344CB8AC3E}">
        <p14:creationId xmlns:p14="http://schemas.microsoft.com/office/powerpoint/2010/main" val="292651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2142</Words>
  <Application>Microsoft Office PowerPoint</Application>
  <PresentationFormat>Apresentação na tela (4:3)</PresentationFormat>
  <Paragraphs>142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ClearFaceGothicLTStd-Medium</vt:lpstr>
      <vt:lpstr>Wingdings</vt:lpstr>
      <vt:lpstr>Tema do Office</vt:lpstr>
      <vt:lpstr>Apresentação do PowerPoint</vt:lpstr>
      <vt:lpstr>Descrição dos circuitos lógicos</vt:lpstr>
      <vt:lpstr>Objetivos do capítulo</vt:lpstr>
      <vt:lpstr>Objetivos do capítulo</vt:lpstr>
      <vt:lpstr>Objetivos do capítulo</vt:lpstr>
      <vt:lpstr>Introdução</vt:lpstr>
      <vt:lpstr>Introdução</vt:lpstr>
      <vt:lpstr>Introdução</vt:lpstr>
      <vt:lpstr>Introdução</vt:lpstr>
      <vt:lpstr>Introdução</vt:lpstr>
      <vt:lpstr>Constantes e variáveis booleanas</vt:lpstr>
      <vt:lpstr>Constantes e variáveis booleanas</vt:lpstr>
      <vt:lpstr>Constantes e variáveis booleanas</vt:lpstr>
      <vt:lpstr>Constantes e variáveis booleanas</vt:lpstr>
      <vt:lpstr>Constantes e variáveis booleanas</vt:lpstr>
      <vt:lpstr>Constantes e variáveis booleanas</vt:lpstr>
      <vt:lpstr>Constantes e variáveis booleanas</vt:lpstr>
      <vt:lpstr>Tabelas-verdade</vt:lpstr>
      <vt:lpstr>Tabelas-verdade</vt:lpstr>
      <vt:lpstr>Tabelas-verdade</vt:lpstr>
      <vt:lpstr>Operação OR com porta OR</vt:lpstr>
      <vt:lpstr>Operação OR com porta OR</vt:lpstr>
      <vt:lpstr>Operação AND com porta AND</vt:lpstr>
      <vt:lpstr>Operação AND com porta AND</vt:lpstr>
      <vt:lpstr>Operação NOT</vt:lpstr>
      <vt:lpstr>Exemplo</vt:lpstr>
      <vt:lpstr>Exemplo</vt:lpstr>
      <vt:lpstr>Exemplo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</dc:creator>
  <cp:lastModifiedBy>Luis Carlos Pompeu</cp:lastModifiedBy>
  <cp:revision>150</cp:revision>
  <dcterms:created xsi:type="dcterms:W3CDTF">2018-12-30T10:42:12Z</dcterms:created>
  <dcterms:modified xsi:type="dcterms:W3CDTF">2021-03-26T22:10:50Z</dcterms:modified>
</cp:coreProperties>
</file>