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339FF8-D631-4337-A39B-E8DDF9436C1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1AA5EEA-7C99-438D-85E6-C3DD354DF763}">
      <dgm:prSet phldrT="[Texto]" custT="1"/>
      <dgm:spPr/>
      <dgm:t>
        <a:bodyPr/>
        <a:lstStyle/>
        <a:p>
          <a:pPr algn="ctr"/>
          <a:r>
            <a:rPr lang="pt-BR" sz="15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1972</a:t>
          </a:r>
        </a:p>
        <a:p>
          <a:pPr algn="ctr"/>
          <a:endParaRPr lang="pt-BR" sz="1500" b="1" dirty="0" smtClean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  <a:p>
          <a:pPr algn="ctr"/>
          <a:r>
            <a:rPr lang="pt-BR" sz="15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C</a:t>
          </a:r>
          <a:endParaRPr lang="pt-BR" sz="1500" b="1" dirty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</dgm:t>
    </dgm:pt>
    <dgm:pt modelId="{DE4DE1E8-67AC-4B07-944B-0D173BA981E8}" type="parTrans" cxnId="{A7F49C0B-A637-441E-9504-667974D5193C}">
      <dgm:prSet/>
      <dgm:spPr/>
      <dgm:t>
        <a:bodyPr/>
        <a:lstStyle/>
        <a:p>
          <a:endParaRPr lang="pt-BR"/>
        </a:p>
      </dgm:t>
    </dgm:pt>
    <dgm:pt modelId="{6BA1D565-EB75-483C-B036-B1608186F867}" type="sibTrans" cxnId="{A7F49C0B-A637-441E-9504-667974D5193C}">
      <dgm:prSet/>
      <dgm:spPr/>
      <dgm:t>
        <a:bodyPr/>
        <a:lstStyle/>
        <a:p>
          <a:endParaRPr lang="pt-BR"/>
        </a:p>
      </dgm:t>
    </dgm:pt>
    <dgm:pt modelId="{3A56892F-EE2D-40DC-B368-23D1FFA43BC4}">
      <dgm:prSet phldrT="[Texto]" custT="1"/>
      <dgm:spPr/>
      <dgm:t>
        <a:bodyPr/>
        <a:lstStyle/>
        <a:p>
          <a:pPr algn="ctr"/>
          <a:r>
            <a:rPr lang="pt-BR" sz="15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1985</a:t>
          </a:r>
        </a:p>
        <a:p>
          <a:pPr algn="ctr"/>
          <a:endParaRPr lang="pt-BR" sz="1500" b="1" dirty="0" smtClean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  <a:p>
          <a:pPr algn="ctr"/>
          <a:r>
            <a:rPr lang="pt-BR" sz="15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 C++</a:t>
          </a:r>
          <a:endParaRPr lang="pt-BR" sz="1500" b="1" dirty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</dgm:t>
    </dgm:pt>
    <dgm:pt modelId="{C454E8B5-EEEC-4C4B-9F27-75E6829ADFC2}" type="parTrans" cxnId="{13C64136-ACBC-449C-B414-E8FC54518287}">
      <dgm:prSet/>
      <dgm:spPr/>
      <dgm:t>
        <a:bodyPr/>
        <a:lstStyle/>
        <a:p>
          <a:endParaRPr lang="pt-BR"/>
        </a:p>
      </dgm:t>
    </dgm:pt>
    <dgm:pt modelId="{B42B950C-4EFC-4A09-9294-BCD518150CEF}" type="sibTrans" cxnId="{13C64136-ACBC-449C-B414-E8FC54518287}">
      <dgm:prSet/>
      <dgm:spPr/>
      <dgm:t>
        <a:bodyPr/>
        <a:lstStyle/>
        <a:p>
          <a:endParaRPr lang="pt-BR"/>
        </a:p>
      </dgm:t>
    </dgm:pt>
    <dgm:pt modelId="{597AD4FB-B597-46BF-A7C0-53DF254623C6}">
      <dgm:prSet phldrT="[Texto]" custT="1"/>
      <dgm:spPr/>
      <dgm:t>
        <a:bodyPr/>
        <a:lstStyle/>
        <a:p>
          <a:pPr algn="ctr"/>
          <a:r>
            <a:rPr lang="pt-BR" sz="15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1987</a:t>
          </a:r>
        </a:p>
        <a:p>
          <a:pPr algn="ctr"/>
          <a:endParaRPr lang="pt-BR" sz="1500" b="1" dirty="0" smtClean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  <a:p>
          <a:pPr algn="ctr"/>
          <a:r>
            <a:rPr lang="pt-BR" sz="15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 Perl</a:t>
          </a:r>
          <a:endParaRPr lang="pt-BR" sz="1500" b="1" dirty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</dgm:t>
    </dgm:pt>
    <dgm:pt modelId="{2ECFE1F7-5CAE-4356-AA22-7EFC4F9BD3A5}" type="parTrans" cxnId="{EF996C0C-37D9-4BCB-8DCB-68670A8592BF}">
      <dgm:prSet/>
      <dgm:spPr/>
      <dgm:t>
        <a:bodyPr/>
        <a:lstStyle/>
        <a:p>
          <a:endParaRPr lang="pt-BR"/>
        </a:p>
      </dgm:t>
    </dgm:pt>
    <dgm:pt modelId="{1F9BD5BB-0EBE-4526-BE75-C14A62C93B31}" type="sibTrans" cxnId="{EF996C0C-37D9-4BCB-8DCB-68670A8592BF}">
      <dgm:prSet/>
      <dgm:spPr/>
      <dgm:t>
        <a:bodyPr/>
        <a:lstStyle/>
        <a:p>
          <a:endParaRPr lang="pt-BR"/>
        </a:p>
      </dgm:t>
    </dgm:pt>
    <dgm:pt modelId="{FD46259C-38B6-455A-8DA0-4EB4BE6D6AAB}">
      <dgm:prSet custT="1"/>
      <dgm:spPr/>
      <dgm:t>
        <a:bodyPr/>
        <a:lstStyle/>
        <a:p>
          <a:pPr algn="ctr"/>
          <a:r>
            <a:rPr lang="pt-BR" sz="15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1990 </a:t>
          </a:r>
        </a:p>
        <a:p>
          <a:pPr algn="ctr"/>
          <a:endParaRPr lang="pt-BR" sz="1500" b="1" dirty="0" smtClean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  <a:p>
          <a:pPr algn="ctr"/>
          <a:r>
            <a:rPr lang="pt-BR" sz="15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Python</a:t>
          </a:r>
          <a:endParaRPr lang="pt-BR" sz="1500" b="1" dirty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</dgm:t>
    </dgm:pt>
    <dgm:pt modelId="{5F8FB9D5-CEDF-47AB-A7E0-4BB5A0863EC7}" type="parTrans" cxnId="{D6BF9148-E1D3-48D8-B9A1-80DF26DDE9DD}">
      <dgm:prSet/>
      <dgm:spPr/>
      <dgm:t>
        <a:bodyPr/>
        <a:lstStyle/>
        <a:p>
          <a:endParaRPr lang="pt-BR"/>
        </a:p>
      </dgm:t>
    </dgm:pt>
    <dgm:pt modelId="{240951DC-680E-48A5-B729-01EC147D1264}" type="sibTrans" cxnId="{D6BF9148-E1D3-48D8-B9A1-80DF26DDE9DD}">
      <dgm:prSet/>
      <dgm:spPr/>
      <dgm:t>
        <a:bodyPr/>
        <a:lstStyle/>
        <a:p>
          <a:endParaRPr lang="pt-BR"/>
        </a:p>
      </dgm:t>
    </dgm:pt>
    <dgm:pt modelId="{305CB431-F459-436D-AD53-8CB61A14ABD8}">
      <dgm:prSet custT="1"/>
      <dgm:spPr/>
      <dgm:t>
        <a:bodyPr/>
        <a:lstStyle/>
        <a:p>
          <a:pPr algn="ctr"/>
          <a:r>
            <a:rPr lang="pt-BR" sz="15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1991</a:t>
          </a:r>
        </a:p>
        <a:p>
          <a:pPr algn="ctr"/>
          <a:r>
            <a:rPr lang="pt-BR" sz="15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 Java  /  HTML</a:t>
          </a:r>
          <a:endParaRPr lang="pt-BR" sz="1500" b="1" dirty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</dgm:t>
    </dgm:pt>
    <dgm:pt modelId="{BD6E3AB3-2957-4DBB-87F3-C73B0EB6C9DC}" type="parTrans" cxnId="{85E1250B-80D5-4D25-ADD5-A4385472E7F0}">
      <dgm:prSet/>
      <dgm:spPr/>
      <dgm:t>
        <a:bodyPr/>
        <a:lstStyle/>
        <a:p>
          <a:endParaRPr lang="pt-BR"/>
        </a:p>
      </dgm:t>
    </dgm:pt>
    <dgm:pt modelId="{EA6A8B97-FBA8-458B-9878-0176D558D9EE}" type="sibTrans" cxnId="{85E1250B-80D5-4D25-ADD5-A4385472E7F0}">
      <dgm:prSet/>
      <dgm:spPr/>
      <dgm:t>
        <a:bodyPr/>
        <a:lstStyle/>
        <a:p>
          <a:endParaRPr lang="pt-BR"/>
        </a:p>
      </dgm:t>
    </dgm:pt>
    <dgm:pt modelId="{D27F95B0-3C25-4725-A8F5-98C187ABDECC}">
      <dgm:prSet custT="1"/>
      <dgm:spPr/>
      <dgm:t>
        <a:bodyPr/>
        <a:lstStyle/>
        <a:p>
          <a:pPr algn="ctr"/>
          <a:r>
            <a:rPr lang="pt-BR" sz="15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1993</a:t>
          </a:r>
        </a:p>
        <a:p>
          <a:pPr algn="ctr"/>
          <a:endParaRPr lang="pt-BR" sz="1500" b="1" dirty="0" smtClean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  <a:p>
          <a:pPr algn="ctr"/>
          <a:r>
            <a:rPr lang="pt-BR" sz="15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 Ruby</a:t>
          </a:r>
          <a:endParaRPr lang="pt-BR" sz="1500" b="1" dirty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</dgm:t>
    </dgm:pt>
    <dgm:pt modelId="{974FB06A-938F-4739-B0E2-0332C8832E20}" type="parTrans" cxnId="{259F8485-1050-462E-AC01-C584AD0B20BE}">
      <dgm:prSet/>
      <dgm:spPr/>
      <dgm:t>
        <a:bodyPr/>
        <a:lstStyle/>
        <a:p>
          <a:endParaRPr lang="pt-BR"/>
        </a:p>
      </dgm:t>
    </dgm:pt>
    <dgm:pt modelId="{BD6C1B5C-0D02-49E9-91F9-BE4E4C77E29A}" type="sibTrans" cxnId="{259F8485-1050-462E-AC01-C584AD0B20BE}">
      <dgm:prSet/>
      <dgm:spPr/>
      <dgm:t>
        <a:bodyPr/>
        <a:lstStyle/>
        <a:p>
          <a:endParaRPr lang="pt-BR"/>
        </a:p>
      </dgm:t>
    </dgm:pt>
    <dgm:pt modelId="{DF403D67-3BD8-4473-ACD6-F10647545B28}">
      <dgm:prSet custT="1"/>
      <dgm:spPr/>
      <dgm:t>
        <a:bodyPr/>
        <a:lstStyle/>
        <a:p>
          <a:pPr algn="ctr"/>
          <a:r>
            <a:rPr lang="pt-BR" sz="15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1994 </a:t>
          </a:r>
        </a:p>
        <a:p>
          <a:pPr algn="ctr"/>
          <a:r>
            <a:rPr lang="pt-BR" sz="15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PHP  /  CSS</a:t>
          </a:r>
          <a:endParaRPr lang="pt-BR" sz="1500" b="1" dirty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</dgm:t>
    </dgm:pt>
    <dgm:pt modelId="{D938A4E5-D143-4855-9C9B-5A98C2B5FF1E}" type="parTrans" cxnId="{C9DD3F96-90E2-436C-BB25-927191E66C31}">
      <dgm:prSet/>
      <dgm:spPr/>
      <dgm:t>
        <a:bodyPr/>
        <a:lstStyle/>
        <a:p>
          <a:endParaRPr lang="pt-BR"/>
        </a:p>
      </dgm:t>
    </dgm:pt>
    <dgm:pt modelId="{E77D7439-8E0D-437E-9234-83D123ED275C}" type="sibTrans" cxnId="{C9DD3F96-90E2-436C-BB25-927191E66C31}">
      <dgm:prSet/>
      <dgm:spPr/>
      <dgm:t>
        <a:bodyPr/>
        <a:lstStyle/>
        <a:p>
          <a:endParaRPr lang="pt-BR"/>
        </a:p>
      </dgm:t>
    </dgm:pt>
    <dgm:pt modelId="{21787A8B-0744-49D4-8B71-B7DC89B26FA5}">
      <dgm:prSet custT="1"/>
      <dgm:spPr/>
      <dgm:t>
        <a:bodyPr/>
        <a:lstStyle/>
        <a:p>
          <a:pPr algn="ctr"/>
          <a:r>
            <a:rPr lang="pt-BR" sz="15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1995</a:t>
          </a:r>
        </a:p>
        <a:p>
          <a:pPr algn="ctr"/>
          <a:endParaRPr lang="pt-BR" sz="1500" b="1" dirty="0" smtClean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  <a:p>
          <a:pPr algn="ctr"/>
          <a:r>
            <a:rPr lang="pt-BR" sz="15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 Java Script</a:t>
          </a:r>
          <a:endParaRPr lang="pt-BR" sz="1500" b="1" dirty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</dgm:t>
    </dgm:pt>
    <dgm:pt modelId="{19CB3E0C-B29F-4761-869E-AAA338C41AF7}" type="parTrans" cxnId="{BBE0C128-77B9-407C-8EF0-B9915352E139}">
      <dgm:prSet/>
      <dgm:spPr/>
      <dgm:t>
        <a:bodyPr/>
        <a:lstStyle/>
        <a:p>
          <a:endParaRPr lang="pt-BR"/>
        </a:p>
      </dgm:t>
    </dgm:pt>
    <dgm:pt modelId="{9BF9E71E-392D-43F2-8CA2-F39F591D22C4}" type="sibTrans" cxnId="{BBE0C128-77B9-407C-8EF0-B9915352E139}">
      <dgm:prSet/>
      <dgm:spPr/>
      <dgm:t>
        <a:bodyPr/>
        <a:lstStyle/>
        <a:p>
          <a:endParaRPr lang="pt-BR"/>
        </a:p>
      </dgm:t>
    </dgm:pt>
    <dgm:pt modelId="{73055894-1E5E-4FE6-ADE8-23A74C2468F3}">
      <dgm:prSet custT="1"/>
      <dgm:spPr/>
      <dgm:t>
        <a:bodyPr/>
        <a:lstStyle/>
        <a:p>
          <a:pPr algn="ctr"/>
          <a:r>
            <a:rPr lang="pt-BR" sz="15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2016</a:t>
          </a:r>
        </a:p>
        <a:p>
          <a:pPr algn="ctr"/>
          <a:endParaRPr lang="pt-BR" sz="1500" b="1" dirty="0" smtClean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  <a:p>
          <a:pPr algn="ctr"/>
          <a:r>
            <a:rPr lang="pt-BR" sz="15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 .NET</a:t>
          </a:r>
          <a:endParaRPr lang="pt-BR" sz="1500" b="1" dirty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</dgm:t>
    </dgm:pt>
    <dgm:pt modelId="{37D43B5F-D5DB-44C5-8A9A-A56C1BF2CC91}" type="parTrans" cxnId="{8ECE1831-F0A0-4E82-A0BA-425666840AE4}">
      <dgm:prSet/>
      <dgm:spPr/>
      <dgm:t>
        <a:bodyPr/>
        <a:lstStyle/>
        <a:p>
          <a:endParaRPr lang="pt-BR"/>
        </a:p>
      </dgm:t>
    </dgm:pt>
    <dgm:pt modelId="{BF03DB82-A35C-4904-BE01-982E6EF55BF1}" type="sibTrans" cxnId="{8ECE1831-F0A0-4E82-A0BA-425666840AE4}">
      <dgm:prSet/>
      <dgm:spPr/>
      <dgm:t>
        <a:bodyPr/>
        <a:lstStyle/>
        <a:p>
          <a:endParaRPr lang="pt-BR"/>
        </a:p>
      </dgm:t>
    </dgm:pt>
    <dgm:pt modelId="{BC972018-E3EB-4D0B-A71C-31F478765A4B}" type="pres">
      <dgm:prSet presAssocID="{68339FF8-D631-4337-A39B-E8DDF9436C1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FE13ED1-49D7-4CCD-A9CE-3E160C8ED836}" type="pres">
      <dgm:prSet presAssocID="{68339FF8-D631-4337-A39B-E8DDF9436C19}" presName="arrow" presStyleLbl="bgShp" presStyleIdx="0" presStyleCnt="1"/>
      <dgm:spPr/>
    </dgm:pt>
    <dgm:pt modelId="{C5825CF3-D84D-4BA9-AE15-14D62B6DB942}" type="pres">
      <dgm:prSet presAssocID="{68339FF8-D631-4337-A39B-E8DDF9436C19}" presName="points" presStyleCnt="0"/>
      <dgm:spPr/>
    </dgm:pt>
    <dgm:pt modelId="{98F34E74-6DE6-4EB4-BB2D-CDBD13D0F492}" type="pres">
      <dgm:prSet presAssocID="{C1AA5EEA-7C99-438D-85E6-C3DD354DF763}" presName="compositeA" presStyleCnt="0"/>
      <dgm:spPr/>
    </dgm:pt>
    <dgm:pt modelId="{E58211BF-AE9C-46F8-8299-1CD54B3BD006}" type="pres">
      <dgm:prSet presAssocID="{C1AA5EEA-7C99-438D-85E6-C3DD354DF763}" presName="textA" presStyleLbl="revTx" presStyleIdx="0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1420693-4454-401D-8E72-21D80520D972}" type="pres">
      <dgm:prSet presAssocID="{C1AA5EEA-7C99-438D-85E6-C3DD354DF763}" presName="circleA" presStyleLbl="node1" presStyleIdx="0" presStyleCnt="9"/>
      <dgm:spPr/>
    </dgm:pt>
    <dgm:pt modelId="{9AFDEC7F-D3A6-4950-996C-0B6ECC551DB7}" type="pres">
      <dgm:prSet presAssocID="{C1AA5EEA-7C99-438D-85E6-C3DD354DF763}" presName="spaceA" presStyleCnt="0"/>
      <dgm:spPr/>
    </dgm:pt>
    <dgm:pt modelId="{0EEF6C8C-6266-4ACB-90C7-B50D8ED3F226}" type="pres">
      <dgm:prSet presAssocID="{6BA1D565-EB75-483C-B036-B1608186F867}" presName="space" presStyleCnt="0"/>
      <dgm:spPr/>
    </dgm:pt>
    <dgm:pt modelId="{C7FB6716-5FD0-437C-AB79-59933DA21F41}" type="pres">
      <dgm:prSet presAssocID="{3A56892F-EE2D-40DC-B368-23D1FFA43BC4}" presName="compositeB" presStyleCnt="0"/>
      <dgm:spPr/>
    </dgm:pt>
    <dgm:pt modelId="{32767D8C-1829-475F-9110-B0419583A33C}" type="pres">
      <dgm:prSet presAssocID="{3A56892F-EE2D-40DC-B368-23D1FFA43BC4}" presName="textB" presStyleLbl="revTx" presStyleIdx="1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20D077F-D9EB-4E3A-B2E9-C801A40E4AC5}" type="pres">
      <dgm:prSet presAssocID="{3A56892F-EE2D-40DC-B368-23D1FFA43BC4}" presName="circleB" presStyleLbl="node1" presStyleIdx="1" presStyleCnt="9"/>
      <dgm:spPr/>
    </dgm:pt>
    <dgm:pt modelId="{A693C8D7-A1FD-4A04-81C5-36B3DECEC1C8}" type="pres">
      <dgm:prSet presAssocID="{3A56892F-EE2D-40DC-B368-23D1FFA43BC4}" presName="spaceB" presStyleCnt="0"/>
      <dgm:spPr/>
    </dgm:pt>
    <dgm:pt modelId="{C9FC4B5B-E4EF-4984-B0FB-C7101CFC5F49}" type="pres">
      <dgm:prSet presAssocID="{B42B950C-4EFC-4A09-9294-BCD518150CEF}" presName="space" presStyleCnt="0"/>
      <dgm:spPr/>
    </dgm:pt>
    <dgm:pt modelId="{F4D40FBF-6F93-4F93-98A2-3A960A2B5FBE}" type="pres">
      <dgm:prSet presAssocID="{597AD4FB-B597-46BF-A7C0-53DF254623C6}" presName="compositeA" presStyleCnt="0"/>
      <dgm:spPr/>
    </dgm:pt>
    <dgm:pt modelId="{172A0678-D98A-4091-8F07-0D83B6A14955}" type="pres">
      <dgm:prSet presAssocID="{597AD4FB-B597-46BF-A7C0-53DF254623C6}" presName="textA" presStyleLbl="revTx" presStyleIdx="2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3030C0-2A54-451F-BD32-23D21128F7E4}" type="pres">
      <dgm:prSet presAssocID="{597AD4FB-B597-46BF-A7C0-53DF254623C6}" presName="circleA" presStyleLbl="node1" presStyleIdx="2" presStyleCnt="9"/>
      <dgm:spPr/>
    </dgm:pt>
    <dgm:pt modelId="{50209CCA-E705-4FD5-B9BB-093DEBF0EBDC}" type="pres">
      <dgm:prSet presAssocID="{597AD4FB-B597-46BF-A7C0-53DF254623C6}" presName="spaceA" presStyleCnt="0"/>
      <dgm:spPr/>
    </dgm:pt>
    <dgm:pt modelId="{AF98C058-5F78-42F8-B612-D2A7004E1566}" type="pres">
      <dgm:prSet presAssocID="{1F9BD5BB-0EBE-4526-BE75-C14A62C93B31}" presName="space" presStyleCnt="0"/>
      <dgm:spPr/>
    </dgm:pt>
    <dgm:pt modelId="{556334A5-1927-40B4-8AE2-881B5870FC0F}" type="pres">
      <dgm:prSet presAssocID="{FD46259C-38B6-455A-8DA0-4EB4BE6D6AAB}" presName="compositeB" presStyleCnt="0"/>
      <dgm:spPr/>
    </dgm:pt>
    <dgm:pt modelId="{682F7746-D99E-467C-9AA4-C7385D6647F8}" type="pres">
      <dgm:prSet presAssocID="{FD46259C-38B6-455A-8DA0-4EB4BE6D6AAB}" presName="textB" presStyleLbl="revTx" presStyleIdx="3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C42668-20D3-41DF-970F-3D7A31D676EF}" type="pres">
      <dgm:prSet presAssocID="{FD46259C-38B6-455A-8DA0-4EB4BE6D6AAB}" presName="circleB" presStyleLbl="node1" presStyleIdx="3" presStyleCnt="9"/>
      <dgm:spPr/>
    </dgm:pt>
    <dgm:pt modelId="{31D65033-B487-44DD-8C66-864A3014D4A0}" type="pres">
      <dgm:prSet presAssocID="{FD46259C-38B6-455A-8DA0-4EB4BE6D6AAB}" presName="spaceB" presStyleCnt="0"/>
      <dgm:spPr/>
    </dgm:pt>
    <dgm:pt modelId="{23020B40-4D8F-4868-BA46-78DB93246289}" type="pres">
      <dgm:prSet presAssocID="{240951DC-680E-48A5-B729-01EC147D1264}" presName="space" presStyleCnt="0"/>
      <dgm:spPr/>
    </dgm:pt>
    <dgm:pt modelId="{757E3531-6287-47EB-A0A4-50C140B1FF24}" type="pres">
      <dgm:prSet presAssocID="{305CB431-F459-436D-AD53-8CB61A14ABD8}" presName="compositeA" presStyleCnt="0"/>
      <dgm:spPr/>
    </dgm:pt>
    <dgm:pt modelId="{0946E9CF-6E46-486F-A0E1-D0BA9DA207B4}" type="pres">
      <dgm:prSet presAssocID="{305CB431-F459-436D-AD53-8CB61A14ABD8}" presName="textA" presStyleLbl="revTx" presStyleIdx="4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555BBD-362B-4E64-AF4E-91ED148E3E8A}" type="pres">
      <dgm:prSet presAssocID="{305CB431-F459-436D-AD53-8CB61A14ABD8}" presName="circleA" presStyleLbl="node1" presStyleIdx="4" presStyleCnt="9"/>
      <dgm:spPr/>
    </dgm:pt>
    <dgm:pt modelId="{D04D867F-BF29-4484-8872-C5F5475E2572}" type="pres">
      <dgm:prSet presAssocID="{305CB431-F459-436D-AD53-8CB61A14ABD8}" presName="spaceA" presStyleCnt="0"/>
      <dgm:spPr/>
    </dgm:pt>
    <dgm:pt modelId="{3691DBC3-5531-4DEA-BC5F-9E5DF870EF1B}" type="pres">
      <dgm:prSet presAssocID="{EA6A8B97-FBA8-458B-9878-0176D558D9EE}" presName="space" presStyleCnt="0"/>
      <dgm:spPr/>
    </dgm:pt>
    <dgm:pt modelId="{400D4075-FA77-4405-895E-1411718D0D6D}" type="pres">
      <dgm:prSet presAssocID="{D27F95B0-3C25-4725-A8F5-98C187ABDECC}" presName="compositeB" presStyleCnt="0"/>
      <dgm:spPr/>
    </dgm:pt>
    <dgm:pt modelId="{D8E0F759-380E-4A6B-878D-2F4E063C6683}" type="pres">
      <dgm:prSet presAssocID="{D27F95B0-3C25-4725-A8F5-98C187ABDECC}" presName="textB" presStyleLbl="revTx" presStyleIdx="5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1FD5441-0906-4DE8-AAB2-33E63AF32B08}" type="pres">
      <dgm:prSet presAssocID="{D27F95B0-3C25-4725-A8F5-98C187ABDECC}" presName="circleB" presStyleLbl="node1" presStyleIdx="5" presStyleCnt="9"/>
      <dgm:spPr/>
    </dgm:pt>
    <dgm:pt modelId="{5BAB5405-239B-441C-874E-C54DCE22983A}" type="pres">
      <dgm:prSet presAssocID="{D27F95B0-3C25-4725-A8F5-98C187ABDECC}" presName="spaceB" presStyleCnt="0"/>
      <dgm:spPr/>
    </dgm:pt>
    <dgm:pt modelId="{CF5B27D3-1E0A-4967-AD28-210199AD762C}" type="pres">
      <dgm:prSet presAssocID="{BD6C1B5C-0D02-49E9-91F9-BE4E4C77E29A}" presName="space" presStyleCnt="0"/>
      <dgm:spPr/>
    </dgm:pt>
    <dgm:pt modelId="{C5D522A3-A3C1-4722-9612-884BF723E251}" type="pres">
      <dgm:prSet presAssocID="{DF403D67-3BD8-4473-ACD6-F10647545B28}" presName="compositeA" presStyleCnt="0"/>
      <dgm:spPr/>
    </dgm:pt>
    <dgm:pt modelId="{03A7439C-7D5B-4DCD-B926-DD6184BE3447}" type="pres">
      <dgm:prSet presAssocID="{DF403D67-3BD8-4473-ACD6-F10647545B28}" presName="textA" presStyleLbl="revTx" presStyleIdx="6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D85FE5A-60BC-47E9-B1E9-615F4907E09F}" type="pres">
      <dgm:prSet presAssocID="{DF403D67-3BD8-4473-ACD6-F10647545B28}" presName="circleA" presStyleLbl="node1" presStyleIdx="6" presStyleCnt="9"/>
      <dgm:spPr/>
    </dgm:pt>
    <dgm:pt modelId="{F728A320-2ADC-474E-81E4-F58BA89E1071}" type="pres">
      <dgm:prSet presAssocID="{DF403D67-3BD8-4473-ACD6-F10647545B28}" presName="spaceA" presStyleCnt="0"/>
      <dgm:spPr/>
    </dgm:pt>
    <dgm:pt modelId="{81AA265E-BA80-48B4-A354-1DF81BD20E17}" type="pres">
      <dgm:prSet presAssocID="{E77D7439-8E0D-437E-9234-83D123ED275C}" presName="space" presStyleCnt="0"/>
      <dgm:spPr/>
    </dgm:pt>
    <dgm:pt modelId="{BCDB6F7D-9FB4-4DAE-81ED-B94C8B727508}" type="pres">
      <dgm:prSet presAssocID="{21787A8B-0744-49D4-8B71-B7DC89B26FA5}" presName="compositeB" presStyleCnt="0"/>
      <dgm:spPr/>
    </dgm:pt>
    <dgm:pt modelId="{B56F5B31-AD67-421F-A943-D6A45BE6AAB1}" type="pres">
      <dgm:prSet presAssocID="{21787A8B-0744-49D4-8B71-B7DC89B26FA5}" presName="textB" presStyleLbl="revTx" presStyleIdx="7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C0E3BA9-4997-430D-A185-E4286E87166B}" type="pres">
      <dgm:prSet presAssocID="{21787A8B-0744-49D4-8B71-B7DC89B26FA5}" presName="circleB" presStyleLbl="node1" presStyleIdx="7" presStyleCnt="9"/>
      <dgm:spPr/>
    </dgm:pt>
    <dgm:pt modelId="{D7136FEE-361A-4326-BFE8-D2C0E731D78A}" type="pres">
      <dgm:prSet presAssocID="{21787A8B-0744-49D4-8B71-B7DC89B26FA5}" presName="spaceB" presStyleCnt="0"/>
      <dgm:spPr/>
    </dgm:pt>
    <dgm:pt modelId="{61B9DC5D-7F51-48A1-A9B7-5502DD212D71}" type="pres">
      <dgm:prSet presAssocID="{9BF9E71E-392D-43F2-8CA2-F39F591D22C4}" presName="space" presStyleCnt="0"/>
      <dgm:spPr/>
    </dgm:pt>
    <dgm:pt modelId="{C24C3C6E-BE2F-4EC6-9450-194F86C7DD98}" type="pres">
      <dgm:prSet presAssocID="{73055894-1E5E-4FE6-ADE8-23A74C2468F3}" presName="compositeA" presStyleCnt="0"/>
      <dgm:spPr/>
    </dgm:pt>
    <dgm:pt modelId="{99C47F68-C981-4B60-B071-F04A262DF888}" type="pres">
      <dgm:prSet presAssocID="{73055894-1E5E-4FE6-ADE8-23A74C2468F3}" presName="textA" presStyleLbl="revTx" presStyleIdx="8" presStyleCnt="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878FA58-DC5F-4AED-9955-9A1AF6395277}" type="pres">
      <dgm:prSet presAssocID="{73055894-1E5E-4FE6-ADE8-23A74C2468F3}" presName="circleA" presStyleLbl="node1" presStyleIdx="8" presStyleCnt="9"/>
      <dgm:spPr/>
    </dgm:pt>
    <dgm:pt modelId="{C3DE9104-BE39-46B6-BC94-B8D11A5BAE93}" type="pres">
      <dgm:prSet presAssocID="{73055894-1E5E-4FE6-ADE8-23A74C2468F3}" presName="spaceA" presStyleCnt="0"/>
      <dgm:spPr/>
    </dgm:pt>
  </dgm:ptLst>
  <dgm:cxnLst>
    <dgm:cxn modelId="{13C64136-ACBC-449C-B414-E8FC54518287}" srcId="{68339FF8-D631-4337-A39B-E8DDF9436C19}" destId="{3A56892F-EE2D-40DC-B368-23D1FFA43BC4}" srcOrd="1" destOrd="0" parTransId="{C454E8B5-EEEC-4C4B-9F27-75E6829ADFC2}" sibTransId="{B42B950C-4EFC-4A09-9294-BCD518150CEF}"/>
    <dgm:cxn modelId="{65F525CD-F984-4003-8B9E-6A80F72888ED}" type="presOf" srcId="{D27F95B0-3C25-4725-A8F5-98C187ABDECC}" destId="{D8E0F759-380E-4A6B-878D-2F4E063C6683}" srcOrd="0" destOrd="0" presId="urn:microsoft.com/office/officeart/2005/8/layout/hProcess11"/>
    <dgm:cxn modelId="{12516394-6B1F-45E2-8ACA-A3C03AA66437}" type="presOf" srcId="{FD46259C-38B6-455A-8DA0-4EB4BE6D6AAB}" destId="{682F7746-D99E-467C-9AA4-C7385D6647F8}" srcOrd="0" destOrd="0" presId="urn:microsoft.com/office/officeart/2005/8/layout/hProcess11"/>
    <dgm:cxn modelId="{3D80813F-E0CF-4E17-BCA2-83CE7365A4F7}" type="presOf" srcId="{C1AA5EEA-7C99-438D-85E6-C3DD354DF763}" destId="{E58211BF-AE9C-46F8-8299-1CD54B3BD006}" srcOrd="0" destOrd="0" presId="urn:microsoft.com/office/officeart/2005/8/layout/hProcess11"/>
    <dgm:cxn modelId="{BDC45F03-A36D-447D-9BDA-D4FC65C98977}" type="presOf" srcId="{305CB431-F459-436D-AD53-8CB61A14ABD8}" destId="{0946E9CF-6E46-486F-A0E1-D0BA9DA207B4}" srcOrd="0" destOrd="0" presId="urn:microsoft.com/office/officeart/2005/8/layout/hProcess11"/>
    <dgm:cxn modelId="{EF996C0C-37D9-4BCB-8DCB-68670A8592BF}" srcId="{68339FF8-D631-4337-A39B-E8DDF9436C19}" destId="{597AD4FB-B597-46BF-A7C0-53DF254623C6}" srcOrd="2" destOrd="0" parTransId="{2ECFE1F7-5CAE-4356-AA22-7EFC4F9BD3A5}" sibTransId="{1F9BD5BB-0EBE-4526-BE75-C14A62C93B31}"/>
    <dgm:cxn modelId="{737954AB-3A58-4715-A219-5E06E2BD20C7}" type="presOf" srcId="{597AD4FB-B597-46BF-A7C0-53DF254623C6}" destId="{172A0678-D98A-4091-8F07-0D83B6A14955}" srcOrd="0" destOrd="0" presId="urn:microsoft.com/office/officeart/2005/8/layout/hProcess11"/>
    <dgm:cxn modelId="{A7F49C0B-A637-441E-9504-667974D5193C}" srcId="{68339FF8-D631-4337-A39B-E8DDF9436C19}" destId="{C1AA5EEA-7C99-438D-85E6-C3DD354DF763}" srcOrd="0" destOrd="0" parTransId="{DE4DE1E8-67AC-4B07-944B-0D173BA981E8}" sibTransId="{6BA1D565-EB75-483C-B036-B1608186F867}"/>
    <dgm:cxn modelId="{7FBD28F9-B388-49DC-B387-2D1380CEB929}" type="presOf" srcId="{3A56892F-EE2D-40DC-B368-23D1FFA43BC4}" destId="{32767D8C-1829-475F-9110-B0419583A33C}" srcOrd="0" destOrd="0" presId="urn:microsoft.com/office/officeart/2005/8/layout/hProcess11"/>
    <dgm:cxn modelId="{BBE0C128-77B9-407C-8EF0-B9915352E139}" srcId="{68339FF8-D631-4337-A39B-E8DDF9436C19}" destId="{21787A8B-0744-49D4-8B71-B7DC89B26FA5}" srcOrd="7" destOrd="0" parTransId="{19CB3E0C-B29F-4761-869E-AAA338C41AF7}" sibTransId="{9BF9E71E-392D-43F2-8CA2-F39F591D22C4}"/>
    <dgm:cxn modelId="{85E1250B-80D5-4D25-ADD5-A4385472E7F0}" srcId="{68339FF8-D631-4337-A39B-E8DDF9436C19}" destId="{305CB431-F459-436D-AD53-8CB61A14ABD8}" srcOrd="4" destOrd="0" parTransId="{BD6E3AB3-2957-4DBB-87F3-C73B0EB6C9DC}" sibTransId="{EA6A8B97-FBA8-458B-9878-0176D558D9EE}"/>
    <dgm:cxn modelId="{D6BF9148-E1D3-48D8-B9A1-80DF26DDE9DD}" srcId="{68339FF8-D631-4337-A39B-E8DDF9436C19}" destId="{FD46259C-38B6-455A-8DA0-4EB4BE6D6AAB}" srcOrd="3" destOrd="0" parTransId="{5F8FB9D5-CEDF-47AB-A7E0-4BB5A0863EC7}" sibTransId="{240951DC-680E-48A5-B729-01EC147D1264}"/>
    <dgm:cxn modelId="{259F8485-1050-462E-AC01-C584AD0B20BE}" srcId="{68339FF8-D631-4337-A39B-E8DDF9436C19}" destId="{D27F95B0-3C25-4725-A8F5-98C187ABDECC}" srcOrd="5" destOrd="0" parTransId="{974FB06A-938F-4739-B0E2-0332C8832E20}" sibTransId="{BD6C1B5C-0D02-49E9-91F9-BE4E4C77E29A}"/>
    <dgm:cxn modelId="{FD5225E6-89AF-4479-B738-39174FEBE3ED}" type="presOf" srcId="{DF403D67-3BD8-4473-ACD6-F10647545B28}" destId="{03A7439C-7D5B-4DCD-B926-DD6184BE3447}" srcOrd="0" destOrd="0" presId="urn:microsoft.com/office/officeart/2005/8/layout/hProcess11"/>
    <dgm:cxn modelId="{C9DD3F96-90E2-436C-BB25-927191E66C31}" srcId="{68339FF8-D631-4337-A39B-E8DDF9436C19}" destId="{DF403D67-3BD8-4473-ACD6-F10647545B28}" srcOrd="6" destOrd="0" parTransId="{D938A4E5-D143-4855-9C9B-5A98C2B5FF1E}" sibTransId="{E77D7439-8E0D-437E-9234-83D123ED275C}"/>
    <dgm:cxn modelId="{5535C88F-8936-4BC8-BF4F-5E086A266579}" type="presOf" srcId="{21787A8B-0744-49D4-8B71-B7DC89B26FA5}" destId="{B56F5B31-AD67-421F-A943-D6A45BE6AAB1}" srcOrd="0" destOrd="0" presId="urn:microsoft.com/office/officeart/2005/8/layout/hProcess11"/>
    <dgm:cxn modelId="{72DB4D80-897A-4410-8303-443E5D2843A0}" type="presOf" srcId="{68339FF8-D631-4337-A39B-E8DDF9436C19}" destId="{BC972018-E3EB-4D0B-A71C-31F478765A4B}" srcOrd="0" destOrd="0" presId="urn:microsoft.com/office/officeart/2005/8/layout/hProcess11"/>
    <dgm:cxn modelId="{8ECE1831-F0A0-4E82-A0BA-425666840AE4}" srcId="{68339FF8-D631-4337-A39B-E8DDF9436C19}" destId="{73055894-1E5E-4FE6-ADE8-23A74C2468F3}" srcOrd="8" destOrd="0" parTransId="{37D43B5F-D5DB-44C5-8A9A-A56C1BF2CC91}" sibTransId="{BF03DB82-A35C-4904-BE01-982E6EF55BF1}"/>
    <dgm:cxn modelId="{D740B8E3-A724-405A-A602-8223714D742E}" type="presOf" srcId="{73055894-1E5E-4FE6-ADE8-23A74C2468F3}" destId="{99C47F68-C981-4B60-B071-F04A262DF888}" srcOrd="0" destOrd="0" presId="urn:microsoft.com/office/officeart/2005/8/layout/hProcess11"/>
    <dgm:cxn modelId="{7216987B-8FF8-40FA-9CC4-E61B7242DD64}" type="presParOf" srcId="{BC972018-E3EB-4D0B-A71C-31F478765A4B}" destId="{2FE13ED1-49D7-4CCD-A9CE-3E160C8ED836}" srcOrd="0" destOrd="0" presId="urn:microsoft.com/office/officeart/2005/8/layout/hProcess11"/>
    <dgm:cxn modelId="{1C0A42C4-E777-4013-B9EA-0A82AF086F88}" type="presParOf" srcId="{BC972018-E3EB-4D0B-A71C-31F478765A4B}" destId="{C5825CF3-D84D-4BA9-AE15-14D62B6DB942}" srcOrd="1" destOrd="0" presId="urn:microsoft.com/office/officeart/2005/8/layout/hProcess11"/>
    <dgm:cxn modelId="{174E7C38-C99D-4312-A0C0-B1F598B5A763}" type="presParOf" srcId="{C5825CF3-D84D-4BA9-AE15-14D62B6DB942}" destId="{98F34E74-6DE6-4EB4-BB2D-CDBD13D0F492}" srcOrd="0" destOrd="0" presId="urn:microsoft.com/office/officeart/2005/8/layout/hProcess11"/>
    <dgm:cxn modelId="{B15170D3-4BD3-4034-822B-D3D2A325FB20}" type="presParOf" srcId="{98F34E74-6DE6-4EB4-BB2D-CDBD13D0F492}" destId="{E58211BF-AE9C-46F8-8299-1CD54B3BD006}" srcOrd="0" destOrd="0" presId="urn:microsoft.com/office/officeart/2005/8/layout/hProcess11"/>
    <dgm:cxn modelId="{B704F4B2-D0D2-45C5-A38E-0438F6A0F5A3}" type="presParOf" srcId="{98F34E74-6DE6-4EB4-BB2D-CDBD13D0F492}" destId="{D1420693-4454-401D-8E72-21D80520D972}" srcOrd="1" destOrd="0" presId="urn:microsoft.com/office/officeart/2005/8/layout/hProcess11"/>
    <dgm:cxn modelId="{05326B5D-63CE-4114-B146-4D57FAD00EC5}" type="presParOf" srcId="{98F34E74-6DE6-4EB4-BB2D-CDBD13D0F492}" destId="{9AFDEC7F-D3A6-4950-996C-0B6ECC551DB7}" srcOrd="2" destOrd="0" presId="urn:microsoft.com/office/officeart/2005/8/layout/hProcess11"/>
    <dgm:cxn modelId="{74501F4D-3B84-4C6C-83DD-8F2774A4D527}" type="presParOf" srcId="{C5825CF3-D84D-4BA9-AE15-14D62B6DB942}" destId="{0EEF6C8C-6266-4ACB-90C7-B50D8ED3F226}" srcOrd="1" destOrd="0" presId="urn:microsoft.com/office/officeart/2005/8/layout/hProcess11"/>
    <dgm:cxn modelId="{38BD3A89-E4EB-4900-974D-AC49079FFBC5}" type="presParOf" srcId="{C5825CF3-D84D-4BA9-AE15-14D62B6DB942}" destId="{C7FB6716-5FD0-437C-AB79-59933DA21F41}" srcOrd="2" destOrd="0" presId="urn:microsoft.com/office/officeart/2005/8/layout/hProcess11"/>
    <dgm:cxn modelId="{6B036C25-E6E6-4137-AB23-2309A238A3AD}" type="presParOf" srcId="{C7FB6716-5FD0-437C-AB79-59933DA21F41}" destId="{32767D8C-1829-475F-9110-B0419583A33C}" srcOrd="0" destOrd="0" presId="urn:microsoft.com/office/officeart/2005/8/layout/hProcess11"/>
    <dgm:cxn modelId="{1C5B0F15-1092-4F9E-96F6-E7BE2D48D90F}" type="presParOf" srcId="{C7FB6716-5FD0-437C-AB79-59933DA21F41}" destId="{920D077F-D9EB-4E3A-B2E9-C801A40E4AC5}" srcOrd="1" destOrd="0" presId="urn:microsoft.com/office/officeart/2005/8/layout/hProcess11"/>
    <dgm:cxn modelId="{6984BD97-F041-44C4-968D-3A658BB8EE84}" type="presParOf" srcId="{C7FB6716-5FD0-437C-AB79-59933DA21F41}" destId="{A693C8D7-A1FD-4A04-81C5-36B3DECEC1C8}" srcOrd="2" destOrd="0" presId="urn:microsoft.com/office/officeart/2005/8/layout/hProcess11"/>
    <dgm:cxn modelId="{CDCFB20F-BE2A-43BE-A236-80165919DF01}" type="presParOf" srcId="{C5825CF3-D84D-4BA9-AE15-14D62B6DB942}" destId="{C9FC4B5B-E4EF-4984-B0FB-C7101CFC5F49}" srcOrd="3" destOrd="0" presId="urn:microsoft.com/office/officeart/2005/8/layout/hProcess11"/>
    <dgm:cxn modelId="{38E89E87-7E06-4740-8AA2-7D4AE30571AF}" type="presParOf" srcId="{C5825CF3-D84D-4BA9-AE15-14D62B6DB942}" destId="{F4D40FBF-6F93-4F93-98A2-3A960A2B5FBE}" srcOrd="4" destOrd="0" presId="urn:microsoft.com/office/officeart/2005/8/layout/hProcess11"/>
    <dgm:cxn modelId="{87817957-B55D-4A52-A5BD-AB04DF8AF9E5}" type="presParOf" srcId="{F4D40FBF-6F93-4F93-98A2-3A960A2B5FBE}" destId="{172A0678-D98A-4091-8F07-0D83B6A14955}" srcOrd="0" destOrd="0" presId="urn:microsoft.com/office/officeart/2005/8/layout/hProcess11"/>
    <dgm:cxn modelId="{C6122F5F-A12E-4A0C-8E7D-781342BF5D82}" type="presParOf" srcId="{F4D40FBF-6F93-4F93-98A2-3A960A2B5FBE}" destId="{BD3030C0-2A54-451F-BD32-23D21128F7E4}" srcOrd="1" destOrd="0" presId="urn:microsoft.com/office/officeart/2005/8/layout/hProcess11"/>
    <dgm:cxn modelId="{9373E698-FCDB-4ED6-9338-CE0E0D865B3C}" type="presParOf" srcId="{F4D40FBF-6F93-4F93-98A2-3A960A2B5FBE}" destId="{50209CCA-E705-4FD5-B9BB-093DEBF0EBDC}" srcOrd="2" destOrd="0" presId="urn:microsoft.com/office/officeart/2005/8/layout/hProcess11"/>
    <dgm:cxn modelId="{09047957-7774-4800-B25B-A4510B02194F}" type="presParOf" srcId="{C5825CF3-D84D-4BA9-AE15-14D62B6DB942}" destId="{AF98C058-5F78-42F8-B612-D2A7004E1566}" srcOrd="5" destOrd="0" presId="urn:microsoft.com/office/officeart/2005/8/layout/hProcess11"/>
    <dgm:cxn modelId="{327FFBF5-E01A-4CCB-90AA-20CC90A2A4ED}" type="presParOf" srcId="{C5825CF3-D84D-4BA9-AE15-14D62B6DB942}" destId="{556334A5-1927-40B4-8AE2-881B5870FC0F}" srcOrd="6" destOrd="0" presId="urn:microsoft.com/office/officeart/2005/8/layout/hProcess11"/>
    <dgm:cxn modelId="{87F34003-3C89-41A4-A06B-D07036778A5A}" type="presParOf" srcId="{556334A5-1927-40B4-8AE2-881B5870FC0F}" destId="{682F7746-D99E-467C-9AA4-C7385D6647F8}" srcOrd="0" destOrd="0" presId="urn:microsoft.com/office/officeart/2005/8/layout/hProcess11"/>
    <dgm:cxn modelId="{3E11D10A-1C1E-4DF1-A476-0FC95FE7F3EC}" type="presParOf" srcId="{556334A5-1927-40B4-8AE2-881B5870FC0F}" destId="{C4C42668-20D3-41DF-970F-3D7A31D676EF}" srcOrd="1" destOrd="0" presId="urn:microsoft.com/office/officeart/2005/8/layout/hProcess11"/>
    <dgm:cxn modelId="{594FCF72-764A-4C8B-9D83-A9A5E3A5A94F}" type="presParOf" srcId="{556334A5-1927-40B4-8AE2-881B5870FC0F}" destId="{31D65033-B487-44DD-8C66-864A3014D4A0}" srcOrd="2" destOrd="0" presId="urn:microsoft.com/office/officeart/2005/8/layout/hProcess11"/>
    <dgm:cxn modelId="{19924FF6-2D87-4749-81D2-550EA782B44F}" type="presParOf" srcId="{C5825CF3-D84D-4BA9-AE15-14D62B6DB942}" destId="{23020B40-4D8F-4868-BA46-78DB93246289}" srcOrd="7" destOrd="0" presId="urn:microsoft.com/office/officeart/2005/8/layout/hProcess11"/>
    <dgm:cxn modelId="{CF573F3C-2F5D-4DEB-A212-1AF95F8333E4}" type="presParOf" srcId="{C5825CF3-D84D-4BA9-AE15-14D62B6DB942}" destId="{757E3531-6287-47EB-A0A4-50C140B1FF24}" srcOrd="8" destOrd="0" presId="urn:microsoft.com/office/officeart/2005/8/layout/hProcess11"/>
    <dgm:cxn modelId="{B5329EEA-E768-4F35-A582-C3DBE7398971}" type="presParOf" srcId="{757E3531-6287-47EB-A0A4-50C140B1FF24}" destId="{0946E9CF-6E46-486F-A0E1-D0BA9DA207B4}" srcOrd="0" destOrd="0" presId="urn:microsoft.com/office/officeart/2005/8/layout/hProcess11"/>
    <dgm:cxn modelId="{9E62001A-521E-49B3-9EA7-B118F1BCB073}" type="presParOf" srcId="{757E3531-6287-47EB-A0A4-50C140B1FF24}" destId="{1B555BBD-362B-4E64-AF4E-91ED148E3E8A}" srcOrd="1" destOrd="0" presId="urn:microsoft.com/office/officeart/2005/8/layout/hProcess11"/>
    <dgm:cxn modelId="{0D97DAB9-E943-41C8-AC6C-132B4C376B1D}" type="presParOf" srcId="{757E3531-6287-47EB-A0A4-50C140B1FF24}" destId="{D04D867F-BF29-4484-8872-C5F5475E2572}" srcOrd="2" destOrd="0" presId="urn:microsoft.com/office/officeart/2005/8/layout/hProcess11"/>
    <dgm:cxn modelId="{EE4F6870-635F-46A5-B3CB-C078E90AFCD3}" type="presParOf" srcId="{C5825CF3-D84D-4BA9-AE15-14D62B6DB942}" destId="{3691DBC3-5531-4DEA-BC5F-9E5DF870EF1B}" srcOrd="9" destOrd="0" presId="urn:microsoft.com/office/officeart/2005/8/layout/hProcess11"/>
    <dgm:cxn modelId="{BFE8969B-4D1F-496F-B7CA-3516F48DE002}" type="presParOf" srcId="{C5825CF3-D84D-4BA9-AE15-14D62B6DB942}" destId="{400D4075-FA77-4405-895E-1411718D0D6D}" srcOrd="10" destOrd="0" presId="urn:microsoft.com/office/officeart/2005/8/layout/hProcess11"/>
    <dgm:cxn modelId="{769A63D7-7E62-4431-9BC7-4DC8733623E5}" type="presParOf" srcId="{400D4075-FA77-4405-895E-1411718D0D6D}" destId="{D8E0F759-380E-4A6B-878D-2F4E063C6683}" srcOrd="0" destOrd="0" presId="urn:microsoft.com/office/officeart/2005/8/layout/hProcess11"/>
    <dgm:cxn modelId="{AD7C91F1-740E-43B3-B97C-5BBC43F0650B}" type="presParOf" srcId="{400D4075-FA77-4405-895E-1411718D0D6D}" destId="{61FD5441-0906-4DE8-AAB2-33E63AF32B08}" srcOrd="1" destOrd="0" presId="urn:microsoft.com/office/officeart/2005/8/layout/hProcess11"/>
    <dgm:cxn modelId="{4653B81A-836F-4E8E-87B5-FF56687B2BF0}" type="presParOf" srcId="{400D4075-FA77-4405-895E-1411718D0D6D}" destId="{5BAB5405-239B-441C-874E-C54DCE22983A}" srcOrd="2" destOrd="0" presId="urn:microsoft.com/office/officeart/2005/8/layout/hProcess11"/>
    <dgm:cxn modelId="{25BCFAF0-6C4D-4EB3-9DB8-8925089B7B53}" type="presParOf" srcId="{C5825CF3-D84D-4BA9-AE15-14D62B6DB942}" destId="{CF5B27D3-1E0A-4967-AD28-210199AD762C}" srcOrd="11" destOrd="0" presId="urn:microsoft.com/office/officeart/2005/8/layout/hProcess11"/>
    <dgm:cxn modelId="{6CDAE437-6D0F-4400-870E-515F3310E4B3}" type="presParOf" srcId="{C5825CF3-D84D-4BA9-AE15-14D62B6DB942}" destId="{C5D522A3-A3C1-4722-9612-884BF723E251}" srcOrd="12" destOrd="0" presId="urn:microsoft.com/office/officeart/2005/8/layout/hProcess11"/>
    <dgm:cxn modelId="{A8B9737C-00A2-43DC-ABDC-DE2FD52084BD}" type="presParOf" srcId="{C5D522A3-A3C1-4722-9612-884BF723E251}" destId="{03A7439C-7D5B-4DCD-B926-DD6184BE3447}" srcOrd="0" destOrd="0" presId="urn:microsoft.com/office/officeart/2005/8/layout/hProcess11"/>
    <dgm:cxn modelId="{6EA3BE2F-53A5-4375-AEC2-E0DE02FD5900}" type="presParOf" srcId="{C5D522A3-A3C1-4722-9612-884BF723E251}" destId="{4D85FE5A-60BC-47E9-B1E9-615F4907E09F}" srcOrd="1" destOrd="0" presId="urn:microsoft.com/office/officeart/2005/8/layout/hProcess11"/>
    <dgm:cxn modelId="{90A68897-D818-4172-9A04-94C89BF919AC}" type="presParOf" srcId="{C5D522A3-A3C1-4722-9612-884BF723E251}" destId="{F728A320-2ADC-474E-81E4-F58BA89E1071}" srcOrd="2" destOrd="0" presId="urn:microsoft.com/office/officeart/2005/8/layout/hProcess11"/>
    <dgm:cxn modelId="{6E7E55CA-F114-472E-B8DD-BBB2AFCD8CC8}" type="presParOf" srcId="{C5825CF3-D84D-4BA9-AE15-14D62B6DB942}" destId="{81AA265E-BA80-48B4-A354-1DF81BD20E17}" srcOrd="13" destOrd="0" presId="urn:microsoft.com/office/officeart/2005/8/layout/hProcess11"/>
    <dgm:cxn modelId="{039AE100-1818-41C9-BC33-E6506DD4FF91}" type="presParOf" srcId="{C5825CF3-D84D-4BA9-AE15-14D62B6DB942}" destId="{BCDB6F7D-9FB4-4DAE-81ED-B94C8B727508}" srcOrd="14" destOrd="0" presId="urn:microsoft.com/office/officeart/2005/8/layout/hProcess11"/>
    <dgm:cxn modelId="{D54A6F40-0425-45AF-BE6A-0B35E3E7D2C8}" type="presParOf" srcId="{BCDB6F7D-9FB4-4DAE-81ED-B94C8B727508}" destId="{B56F5B31-AD67-421F-A943-D6A45BE6AAB1}" srcOrd="0" destOrd="0" presId="urn:microsoft.com/office/officeart/2005/8/layout/hProcess11"/>
    <dgm:cxn modelId="{A0C07E66-8C3A-459A-914C-ED1731F881D9}" type="presParOf" srcId="{BCDB6F7D-9FB4-4DAE-81ED-B94C8B727508}" destId="{6C0E3BA9-4997-430D-A185-E4286E87166B}" srcOrd="1" destOrd="0" presId="urn:microsoft.com/office/officeart/2005/8/layout/hProcess11"/>
    <dgm:cxn modelId="{63CE12EE-A207-48C6-9BA5-98130A6D5B9F}" type="presParOf" srcId="{BCDB6F7D-9FB4-4DAE-81ED-B94C8B727508}" destId="{D7136FEE-361A-4326-BFE8-D2C0E731D78A}" srcOrd="2" destOrd="0" presId="urn:microsoft.com/office/officeart/2005/8/layout/hProcess11"/>
    <dgm:cxn modelId="{E8626A5E-6BC2-4991-B7B2-7F00C795B1C5}" type="presParOf" srcId="{C5825CF3-D84D-4BA9-AE15-14D62B6DB942}" destId="{61B9DC5D-7F51-48A1-A9B7-5502DD212D71}" srcOrd="15" destOrd="0" presId="urn:microsoft.com/office/officeart/2005/8/layout/hProcess11"/>
    <dgm:cxn modelId="{67A61913-AEAF-401F-B374-6A6C875CCF2C}" type="presParOf" srcId="{C5825CF3-D84D-4BA9-AE15-14D62B6DB942}" destId="{C24C3C6E-BE2F-4EC6-9450-194F86C7DD98}" srcOrd="16" destOrd="0" presId="urn:microsoft.com/office/officeart/2005/8/layout/hProcess11"/>
    <dgm:cxn modelId="{A55E04DF-C5FD-4468-897A-B3D98F14A897}" type="presParOf" srcId="{C24C3C6E-BE2F-4EC6-9450-194F86C7DD98}" destId="{99C47F68-C981-4B60-B071-F04A262DF888}" srcOrd="0" destOrd="0" presId="urn:microsoft.com/office/officeart/2005/8/layout/hProcess11"/>
    <dgm:cxn modelId="{6AA4F14A-1148-498A-A7EC-28925D74E5B3}" type="presParOf" srcId="{C24C3C6E-BE2F-4EC6-9450-194F86C7DD98}" destId="{8878FA58-DC5F-4AED-9955-9A1AF6395277}" srcOrd="1" destOrd="0" presId="urn:microsoft.com/office/officeart/2005/8/layout/hProcess11"/>
    <dgm:cxn modelId="{500F24CA-685A-4445-A8EC-C2FCF98A8CA7}" type="presParOf" srcId="{C24C3C6E-BE2F-4EC6-9450-194F86C7DD98}" destId="{C3DE9104-BE39-46B6-BC94-B8D11A5BAE9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13ED1-49D7-4CCD-A9CE-3E160C8ED836}">
      <dsp:nvSpPr>
        <dsp:cNvPr id="0" name=""/>
        <dsp:cNvSpPr/>
      </dsp:nvSpPr>
      <dsp:spPr>
        <a:xfrm>
          <a:off x="0" y="1568760"/>
          <a:ext cx="9144000" cy="209168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211BF-AE9C-46F8-8299-1CD54B3BD006}">
      <dsp:nvSpPr>
        <dsp:cNvPr id="0" name=""/>
        <dsp:cNvSpPr/>
      </dsp:nvSpPr>
      <dsp:spPr>
        <a:xfrm>
          <a:off x="2310" y="0"/>
          <a:ext cx="874997" cy="20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1972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500" b="1" kern="1200" dirty="0" smtClean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C</a:t>
          </a:r>
          <a:endParaRPr lang="pt-BR" sz="1500" b="1" kern="1200" dirty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</dsp:txBody>
      <dsp:txXfrm>
        <a:off x="2310" y="0"/>
        <a:ext cx="874997" cy="2091680"/>
      </dsp:txXfrm>
    </dsp:sp>
    <dsp:sp modelId="{D1420693-4454-401D-8E72-21D80520D972}">
      <dsp:nvSpPr>
        <dsp:cNvPr id="0" name=""/>
        <dsp:cNvSpPr/>
      </dsp:nvSpPr>
      <dsp:spPr>
        <a:xfrm>
          <a:off x="178349" y="2353140"/>
          <a:ext cx="522920" cy="522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67D8C-1829-475F-9110-B0419583A33C}">
      <dsp:nvSpPr>
        <dsp:cNvPr id="0" name=""/>
        <dsp:cNvSpPr/>
      </dsp:nvSpPr>
      <dsp:spPr>
        <a:xfrm>
          <a:off x="921058" y="3137520"/>
          <a:ext cx="874997" cy="20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1985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500" b="1" kern="1200" dirty="0" smtClean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 C++</a:t>
          </a:r>
          <a:endParaRPr lang="pt-BR" sz="1500" b="1" kern="1200" dirty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</dsp:txBody>
      <dsp:txXfrm>
        <a:off x="921058" y="3137520"/>
        <a:ext cx="874997" cy="2091680"/>
      </dsp:txXfrm>
    </dsp:sp>
    <dsp:sp modelId="{920D077F-D9EB-4E3A-B2E9-C801A40E4AC5}">
      <dsp:nvSpPr>
        <dsp:cNvPr id="0" name=""/>
        <dsp:cNvSpPr/>
      </dsp:nvSpPr>
      <dsp:spPr>
        <a:xfrm>
          <a:off x="1097097" y="2353140"/>
          <a:ext cx="522920" cy="522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A0678-D98A-4091-8F07-0D83B6A14955}">
      <dsp:nvSpPr>
        <dsp:cNvPr id="0" name=""/>
        <dsp:cNvSpPr/>
      </dsp:nvSpPr>
      <dsp:spPr>
        <a:xfrm>
          <a:off x="1839805" y="0"/>
          <a:ext cx="874997" cy="20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1987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500" b="1" kern="1200" dirty="0" smtClean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 Perl</a:t>
          </a:r>
          <a:endParaRPr lang="pt-BR" sz="1500" b="1" kern="1200" dirty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</dsp:txBody>
      <dsp:txXfrm>
        <a:off x="1839805" y="0"/>
        <a:ext cx="874997" cy="2091680"/>
      </dsp:txXfrm>
    </dsp:sp>
    <dsp:sp modelId="{BD3030C0-2A54-451F-BD32-23D21128F7E4}">
      <dsp:nvSpPr>
        <dsp:cNvPr id="0" name=""/>
        <dsp:cNvSpPr/>
      </dsp:nvSpPr>
      <dsp:spPr>
        <a:xfrm>
          <a:off x="2015844" y="2353140"/>
          <a:ext cx="522920" cy="522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F7746-D99E-467C-9AA4-C7385D6647F8}">
      <dsp:nvSpPr>
        <dsp:cNvPr id="0" name=""/>
        <dsp:cNvSpPr/>
      </dsp:nvSpPr>
      <dsp:spPr>
        <a:xfrm>
          <a:off x="2758553" y="3137520"/>
          <a:ext cx="874997" cy="20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1990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500" b="1" kern="1200" dirty="0" smtClean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Python</a:t>
          </a:r>
          <a:endParaRPr lang="pt-BR" sz="1500" b="1" kern="1200" dirty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</dsp:txBody>
      <dsp:txXfrm>
        <a:off x="2758553" y="3137520"/>
        <a:ext cx="874997" cy="2091680"/>
      </dsp:txXfrm>
    </dsp:sp>
    <dsp:sp modelId="{C4C42668-20D3-41DF-970F-3D7A31D676EF}">
      <dsp:nvSpPr>
        <dsp:cNvPr id="0" name=""/>
        <dsp:cNvSpPr/>
      </dsp:nvSpPr>
      <dsp:spPr>
        <a:xfrm>
          <a:off x="2934592" y="2353140"/>
          <a:ext cx="522920" cy="522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6E9CF-6E46-486F-A0E1-D0BA9DA207B4}">
      <dsp:nvSpPr>
        <dsp:cNvPr id="0" name=""/>
        <dsp:cNvSpPr/>
      </dsp:nvSpPr>
      <dsp:spPr>
        <a:xfrm>
          <a:off x="3677301" y="0"/>
          <a:ext cx="874997" cy="20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1991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 Java  /  HTML</a:t>
          </a:r>
          <a:endParaRPr lang="pt-BR" sz="1500" b="1" kern="1200" dirty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</dsp:txBody>
      <dsp:txXfrm>
        <a:off x="3677301" y="0"/>
        <a:ext cx="874997" cy="2091680"/>
      </dsp:txXfrm>
    </dsp:sp>
    <dsp:sp modelId="{1B555BBD-362B-4E64-AF4E-91ED148E3E8A}">
      <dsp:nvSpPr>
        <dsp:cNvPr id="0" name=""/>
        <dsp:cNvSpPr/>
      </dsp:nvSpPr>
      <dsp:spPr>
        <a:xfrm>
          <a:off x="3853339" y="2353140"/>
          <a:ext cx="522920" cy="522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0F759-380E-4A6B-878D-2F4E063C6683}">
      <dsp:nvSpPr>
        <dsp:cNvPr id="0" name=""/>
        <dsp:cNvSpPr/>
      </dsp:nvSpPr>
      <dsp:spPr>
        <a:xfrm>
          <a:off x="4596048" y="3137520"/>
          <a:ext cx="874997" cy="20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1993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500" b="1" kern="1200" dirty="0" smtClean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 Ruby</a:t>
          </a:r>
          <a:endParaRPr lang="pt-BR" sz="1500" b="1" kern="1200" dirty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</dsp:txBody>
      <dsp:txXfrm>
        <a:off x="4596048" y="3137520"/>
        <a:ext cx="874997" cy="2091680"/>
      </dsp:txXfrm>
    </dsp:sp>
    <dsp:sp modelId="{61FD5441-0906-4DE8-AAB2-33E63AF32B08}">
      <dsp:nvSpPr>
        <dsp:cNvPr id="0" name=""/>
        <dsp:cNvSpPr/>
      </dsp:nvSpPr>
      <dsp:spPr>
        <a:xfrm>
          <a:off x="4772087" y="2353140"/>
          <a:ext cx="522920" cy="522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7439C-7D5B-4DCD-B926-DD6184BE3447}">
      <dsp:nvSpPr>
        <dsp:cNvPr id="0" name=""/>
        <dsp:cNvSpPr/>
      </dsp:nvSpPr>
      <dsp:spPr>
        <a:xfrm>
          <a:off x="5514796" y="0"/>
          <a:ext cx="874997" cy="20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1994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PHP  /  CSS</a:t>
          </a:r>
          <a:endParaRPr lang="pt-BR" sz="1500" b="1" kern="1200" dirty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</dsp:txBody>
      <dsp:txXfrm>
        <a:off x="5514796" y="0"/>
        <a:ext cx="874997" cy="2091680"/>
      </dsp:txXfrm>
    </dsp:sp>
    <dsp:sp modelId="{4D85FE5A-60BC-47E9-B1E9-615F4907E09F}">
      <dsp:nvSpPr>
        <dsp:cNvPr id="0" name=""/>
        <dsp:cNvSpPr/>
      </dsp:nvSpPr>
      <dsp:spPr>
        <a:xfrm>
          <a:off x="5690835" y="2353140"/>
          <a:ext cx="522920" cy="522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F5B31-AD67-421F-A943-D6A45BE6AAB1}">
      <dsp:nvSpPr>
        <dsp:cNvPr id="0" name=""/>
        <dsp:cNvSpPr/>
      </dsp:nvSpPr>
      <dsp:spPr>
        <a:xfrm>
          <a:off x="6433544" y="3137520"/>
          <a:ext cx="874997" cy="20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1995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500" b="1" kern="1200" dirty="0" smtClean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 Java Script</a:t>
          </a:r>
          <a:endParaRPr lang="pt-BR" sz="1500" b="1" kern="1200" dirty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</dsp:txBody>
      <dsp:txXfrm>
        <a:off x="6433544" y="3137520"/>
        <a:ext cx="874997" cy="2091680"/>
      </dsp:txXfrm>
    </dsp:sp>
    <dsp:sp modelId="{6C0E3BA9-4997-430D-A185-E4286E87166B}">
      <dsp:nvSpPr>
        <dsp:cNvPr id="0" name=""/>
        <dsp:cNvSpPr/>
      </dsp:nvSpPr>
      <dsp:spPr>
        <a:xfrm>
          <a:off x="6609582" y="2353140"/>
          <a:ext cx="522920" cy="522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47F68-C981-4B60-B071-F04A262DF888}">
      <dsp:nvSpPr>
        <dsp:cNvPr id="0" name=""/>
        <dsp:cNvSpPr/>
      </dsp:nvSpPr>
      <dsp:spPr>
        <a:xfrm>
          <a:off x="7352291" y="0"/>
          <a:ext cx="874997" cy="20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2016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500" b="1" kern="1200" dirty="0" smtClean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1" kern="1200" dirty="0" smtClean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rPr>
            <a:t> .NET</a:t>
          </a:r>
          <a:endParaRPr lang="pt-BR" sz="1500" b="1" kern="1200" dirty="0">
            <a:solidFill>
              <a:schemeClr val="accent1">
                <a:lumMod val="20000"/>
                <a:lumOff val="80000"/>
              </a:schemeClr>
            </a:solidFill>
            <a:latin typeface="+mn-lt"/>
          </a:endParaRPr>
        </a:p>
      </dsp:txBody>
      <dsp:txXfrm>
        <a:off x="7352291" y="0"/>
        <a:ext cx="874997" cy="2091680"/>
      </dsp:txXfrm>
    </dsp:sp>
    <dsp:sp modelId="{8878FA58-DC5F-4AED-9955-9A1AF6395277}">
      <dsp:nvSpPr>
        <dsp:cNvPr id="0" name=""/>
        <dsp:cNvSpPr/>
      </dsp:nvSpPr>
      <dsp:spPr>
        <a:xfrm>
          <a:off x="7528330" y="2353140"/>
          <a:ext cx="522920" cy="522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E700DB3-DBF0-4086-B675-117E7A9610B8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30/08/2021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52536" y="980728"/>
            <a:ext cx="6480048" cy="2301240"/>
          </a:xfrm>
        </p:spPr>
        <p:txBody>
          <a:bodyPr/>
          <a:lstStyle/>
          <a:p>
            <a:pPr algn="ctr"/>
            <a:r>
              <a:rPr lang="pt-BR" dirty="0">
                <a:effectLst/>
              </a:rPr>
              <a:t>World Wide </a:t>
            </a:r>
            <a:r>
              <a:rPr lang="pt-BR" dirty="0" smtClean="0">
                <a:effectLst/>
              </a:rPr>
              <a:t>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564904"/>
            <a:ext cx="6480048" cy="2976736"/>
          </a:xfrm>
        </p:spPr>
        <p:txBody>
          <a:bodyPr>
            <a:normAutofit/>
          </a:bodyPr>
          <a:lstStyle/>
          <a:p>
            <a:r>
              <a:rPr lang="pt-BR" sz="23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Leonardo Faria Araujo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92D050"/>
                </a:solidFill>
              </a:rPr>
              <a:t>Faculdade Municipal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Professor Franco</a:t>
            </a:r>
          </a:p>
          <a:p>
            <a:r>
              <a:rPr lang="pt-BR" dirty="0" smtClean="0">
                <a:solidFill>
                  <a:srgbClr val="92D050"/>
                </a:solidFill>
              </a:rPr>
              <a:t> Montoro – FMPFM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4º Semestre</a:t>
            </a:r>
          </a:p>
          <a:p>
            <a:r>
              <a:rPr lang="pt-B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Ciências da Computação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Ruby 1993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Ruby é uma linguagem de programação interpretada multiparadigma, de tipagem dinâmica e forte, com gerenciamento de memória automático, originalmente planejada e desenvolvida no Japão em 1995, por Yukihiro "Matz" Matsumoto, para ser usada como linguagem de script.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821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PHP 1994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PHP é uma linguagem interpretada livre, usada originalmente apenas para o desenvolvimento de aplicações presentes e atuantes no lado do servidor, capazes de gerar conteúdo dinâmico na World Wide Web.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00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CSS 1994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Cascading Style Sheets é um mecanismo para adicionar estilo a um documento web. O código CSS pode ser aplicado diretamente nas tags ou ficar contido dentro das tags &lt;style&gt;. Também é possível, em vez de colocar a formatação dentro do documento, criar um link para um arquivo CSS que contém os estilos.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545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JavaScript 1995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JavaScript é uma linguagem de programação interpretada estruturada, de script em alto nível com tipagem dinâmica fraca e multiparadigma. Juntamente com HTML e CSS, o JavaScript é uma das três principais tecnologias da World Wide Web.</a:t>
            </a:r>
          </a:p>
        </p:txBody>
      </p:sp>
    </p:spTree>
    <p:extLst>
      <p:ext uri="{BB962C8B-B14F-4D97-AF65-F5344CB8AC3E}">
        <p14:creationId xmlns:p14="http://schemas.microsoft.com/office/powerpoint/2010/main" val="79044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.NET 2016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.NET é um framework livre e de código aberto para os sistemas operacionais Windows, Linux e macOS. É um sucessor de código aberto do .NET Framework. O projeto é desenvolvido principalmente pela Microsoft e lançado com a Licença MIT.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00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Comando HelloWorld em .NET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5589240"/>
          </a:xfrm>
        </p:spPr>
      </p:pic>
    </p:spTree>
    <p:extLst>
      <p:ext uri="{BB962C8B-B14F-4D97-AF65-F5344CB8AC3E}">
        <p14:creationId xmlns:p14="http://schemas.microsoft.com/office/powerpoint/2010/main" val="359298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que é a World Wide Web</a:t>
            </a:r>
            <a:r>
              <a:rPr lang="pt-BR" dirty="0" smtClean="0"/>
              <a:t>?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132856"/>
            <a:ext cx="7467600" cy="4525963"/>
          </a:xfrm>
        </p:spPr>
        <p:txBody>
          <a:bodyPr/>
          <a:lstStyle/>
          <a:p>
            <a:r>
              <a:rPr lang="pt-BR" dirty="0"/>
              <a:t>World Wide Web, o famoso WWW, que é um sistema de documentos dispostos na Internet que permitem o acesso às informações apresentadas no formato de hipertexto. Para ter acesso a tais informações pode-se usar um programa de computador chamado navegador.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022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dirty="0"/>
              <a:t>L</a:t>
            </a:r>
            <a:r>
              <a:rPr lang="pt-BR" sz="3000" dirty="0" smtClean="0"/>
              <a:t>inha do tempo das linguagens de programação para World Wide.</a:t>
            </a:r>
            <a:endParaRPr lang="pt-BR" sz="3000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196599"/>
              </p:ext>
            </p:extLst>
          </p:nvPr>
        </p:nvGraphicFramePr>
        <p:xfrm>
          <a:off x="0" y="1628800"/>
          <a:ext cx="9144000" cy="52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25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 1972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 é uma linguagem de programação compilada de propósito geral, estruturada, imperativa, procedural, padronizada pela Organização Internacional para Padronização, criada em 1972 por Dennis Ritchie na empresa AT&amp;T Bell Labs para desenvolvimento do sistema operacional Unix.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03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C++ 1985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C++ é uma linguagem de programação compilada multi-paradigma e de uso geral. Desde os anos 1990 é uma das linguagens comerciais mais populares, sendo bastante usada também na academia por seu grande desempenho e base de utilizadores.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30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Perl 1987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Perl é uma família de duas linguagens de programação multiplataforma, Perl 5 e Perl 6. Originalmente, Perl foi desenvolvida por Larry Wall em 1987; desde então, a linguagem passou por muitas atualizações e revisões até chegar à versão Perl 5 em 1994.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10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Python 1990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Python é uma linguagem de programação de alto nível, interpretada de script, imperativa, orientada a objetos, funcional, de tipagem dinâmica e forte. Foi lançada por Guido van Rossum em 1991.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365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Java 1991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Java é uma linguagem de programação orientada a objetos desenvolvida na década de 90 por uma equipe de programadores chefiada por James Gosling, na empresa Sun Microsystems. Em 2008 o Java foi adquirido pela empresa Oracle Corporation.</a:t>
            </a:r>
          </a:p>
        </p:txBody>
      </p:sp>
    </p:spTree>
    <p:extLst>
      <p:ext uri="{BB962C8B-B14F-4D97-AF65-F5344CB8AC3E}">
        <p14:creationId xmlns:p14="http://schemas.microsoft.com/office/powerpoint/2010/main" val="83338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HTML 1991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HTML abreviação para a expressão inglesa HyperText Markup Language, que significa: "Linguagem de Marcação de Hipertexto" é uma linguagem de marcação utilizada na construção de páginas na Web. Documentos HTML podem ser interpretados por navegadores. A tecnologia é fruto da junção entre os padrões HyTime e SGML.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8817648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115</TotalTime>
  <Words>597</Words>
  <Application>Microsoft Office PowerPoint</Application>
  <PresentationFormat>Apresentação na tela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Técnica</vt:lpstr>
      <vt:lpstr>World Wide Web</vt:lpstr>
      <vt:lpstr>O que é a World Wide Web? </vt:lpstr>
      <vt:lpstr>Linha do tempo das linguagens de programação para World Wide.</vt:lpstr>
      <vt:lpstr>C 1972 </vt:lpstr>
      <vt:lpstr>C++ 1985 </vt:lpstr>
      <vt:lpstr>Perl 1987 </vt:lpstr>
      <vt:lpstr>Python 1990 </vt:lpstr>
      <vt:lpstr>Java 1991 </vt:lpstr>
      <vt:lpstr>HTML 1991 </vt:lpstr>
      <vt:lpstr>Ruby 1993 </vt:lpstr>
      <vt:lpstr>PHP 1994 </vt:lpstr>
      <vt:lpstr>CSS 1994 </vt:lpstr>
      <vt:lpstr>JavaScript 1995 </vt:lpstr>
      <vt:lpstr>.NET 2016 </vt:lpstr>
      <vt:lpstr>Comando HelloWorld em .NET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Wide Web</dc:title>
  <dc:creator>Leonardo Araujo</dc:creator>
  <cp:lastModifiedBy>Leonardo Araujo</cp:lastModifiedBy>
  <cp:revision>8</cp:revision>
  <dcterms:created xsi:type="dcterms:W3CDTF">2021-08-30T02:58:58Z</dcterms:created>
  <dcterms:modified xsi:type="dcterms:W3CDTF">2021-08-30T22:37:04Z</dcterms:modified>
</cp:coreProperties>
</file>