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0" r:id="rId3"/>
    <p:sldId id="264" r:id="rId4"/>
    <p:sldId id="263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0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5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1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6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8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D18B-5508-4320-9BB8-C2F4B35BE29C}" type="datetimeFigureOut">
              <a:rPr lang="pt-BR" smtClean="0"/>
              <a:t>16/08/2021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1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Paradigmas de Linguagens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97590"/>
            <a:ext cx="9144000" cy="1655762"/>
          </a:xfrm>
        </p:spPr>
        <p:txBody>
          <a:bodyPr/>
          <a:lstStyle/>
          <a:p>
            <a:endParaRPr lang="pt-BR" dirty="0"/>
          </a:p>
          <a:p>
            <a:pPr algn="r"/>
            <a:r>
              <a:rPr lang="pt-BR" dirty="0"/>
              <a:t>Prof. Kemp</a:t>
            </a:r>
          </a:p>
          <a:p>
            <a:pPr algn="r"/>
            <a:r>
              <a:rPr lang="pt-BR" dirty="0"/>
              <a:t>profkemp@Hotmail.com</a:t>
            </a:r>
          </a:p>
        </p:txBody>
      </p:sp>
    </p:spTree>
    <p:extLst>
      <p:ext uri="{BB962C8B-B14F-4D97-AF65-F5344CB8AC3E}">
        <p14:creationId xmlns:p14="http://schemas.microsoft.com/office/powerpoint/2010/main" val="29475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marcação de </a:t>
            </a:r>
            <a:r>
              <a:rPr lang="pt-BR" dirty="0" err="1"/>
              <a:t>hypertexto</a:t>
            </a:r>
            <a:r>
              <a:rPr lang="pt-BR" dirty="0"/>
              <a:t>! Não é linguagem de programação;</a:t>
            </a:r>
          </a:p>
          <a:p>
            <a:r>
              <a:rPr lang="pt-BR" dirty="0"/>
              <a:t>O HTML é uma linguagem que “formata” um texto plano para ser exibido num browser de internet.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BF230BB4-5790-4AE3-88CF-E79E94E8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480" y="4001294"/>
            <a:ext cx="2192767" cy="19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9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HTML (estrutura base)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&lt;!DOCTYPE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aqui o título da barra de título &lt;/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&lt;!-- comentário --&gt;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Aqui o conteúdo &lt;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&gt;&lt;!-- 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BR para pular linha --&gt;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&lt;h1&gt; Títulos em 5 níveis, de h1 à h5&lt;/h1&gt;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&lt;p&gt; Parágrafo &lt;/p&gt;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&lt;h2&gt; fim &lt;/h2&gt;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5244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186A60-A61F-4C10-A6D6-88B9796EA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 não numerada: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&lt;P&gt;LISTA NÃO NUMERADA&lt;/P&gt;</a:t>
            </a:r>
          </a:p>
          <a:p>
            <a:pPr marL="0" indent="0">
              <a:buNone/>
            </a:pPr>
            <a:r>
              <a:rPr lang="pt-BR" dirty="0"/>
              <a:t>&lt;UL&gt;</a:t>
            </a:r>
          </a:p>
          <a:p>
            <a:pPr marL="0" indent="0">
              <a:buNone/>
            </a:pPr>
            <a:r>
              <a:rPr lang="pt-BR" dirty="0"/>
              <a:t>&lt;LI&gt;primeira linha&lt;/LI&gt;</a:t>
            </a:r>
          </a:p>
          <a:p>
            <a:pPr marL="0" indent="0">
              <a:buNone/>
            </a:pPr>
            <a:r>
              <a:rPr lang="pt-BR" dirty="0"/>
              <a:t>&lt;LI&gt;segunda linha&lt;/LI&gt;</a:t>
            </a:r>
          </a:p>
          <a:p>
            <a:pPr marL="0" indent="0">
              <a:buNone/>
            </a:pPr>
            <a:r>
              <a:rPr lang="pt-BR" dirty="0"/>
              <a:t>&lt;LI&gt;... &lt;/LI&gt;</a:t>
            </a:r>
          </a:p>
          <a:p>
            <a:pPr marL="0" indent="0">
              <a:buNone/>
            </a:pPr>
            <a:r>
              <a:rPr lang="pt-BR" dirty="0"/>
              <a:t>&lt;LI&gt;última linha&lt;/LI&gt;</a:t>
            </a:r>
          </a:p>
          <a:p>
            <a:pPr marL="0" indent="0">
              <a:buNone/>
            </a:pPr>
            <a:r>
              <a:rPr lang="pt-BR" dirty="0"/>
              <a:t>&lt;/UL&gt;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6D7C5F-6869-4850-B61D-ADA7DF599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Lista numerada: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7E2457-49F8-444F-AF4F-F50FC36A2E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&lt;P&gt;LISTA NÃO NUMERADA&lt;/P&gt;</a:t>
            </a:r>
          </a:p>
          <a:p>
            <a:pPr marL="0" indent="0">
              <a:buNone/>
            </a:pPr>
            <a:r>
              <a:rPr lang="pt-BR" dirty="0"/>
              <a:t>&lt;OL&gt;</a:t>
            </a:r>
          </a:p>
          <a:p>
            <a:pPr marL="0" indent="0">
              <a:buNone/>
            </a:pPr>
            <a:r>
              <a:rPr lang="pt-BR" dirty="0"/>
              <a:t>&lt;LI&gt;primeira linha&lt;/LI&gt;</a:t>
            </a:r>
          </a:p>
          <a:p>
            <a:pPr marL="0" indent="0">
              <a:buNone/>
            </a:pPr>
            <a:r>
              <a:rPr lang="pt-BR" dirty="0"/>
              <a:t>&lt;LI&gt;segunda linha&lt;/LI&gt;</a:t>
            </a:r>
          </a:p>
          <a:p>
            <a:pPr marL="0" indent="0">
              <a:buNone/>
            </a:pPr>
            <a:r>
              <a:rPr lang="pt-BR" dirty="0"/>
              <a:t>&lt;LI&gt;... &lt;/LI&gt;</a:t>
            </a:r>
          </a:p>
          <a:p>
            <a:pPr marL="0" indent="0">
              <a:buNone/>
            </a:pPr>
            <a:r>
              <a:rPr lang="pt-BR" dirty="0"/>
              <a:t>&lt;LI&gt;última linha&lt;/LI&gt;</a:t>
            </a:r>
          </a:p>
          <a:p>
            <a:pPr marL="0" indent="0">
              <a:buNone/>
            </a:pPr>
            <a:r>
              <a:rPr lang="pt-BR" dirty="0"/>
              <a:t>&lt;/OL&gt;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0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5794B-9138-4FE2-A441-B195EE6F2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Tabela com 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Cadastro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José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20/10/2020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21/10/2020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D6366E-1178-45B2-87E0-2EB97D148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Tabela com células mescladas na coluna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B6CEA3-BFE9-4342-84C5-150F525705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 Gates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4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5794B-9138-4FE2-A441-B195EE6F2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Tabela com células mescladas na linha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 Gates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D6366E-1178-45B2-87E0-2EB97D148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 (CSS STYLE)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B6CEA3-BFE9-4342-84C5-150F525705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, td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border: 1px solid black;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border-collapse: collapse;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, td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padding: 5px;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text-align: left;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Seguindo os modelos 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html</a:t>
            </a:r>
            <a:r>
              <a:rPr lang="pt-BR" dirty="0"/>
              <a:t> contendo a lista dos alunos da sala, com título da disciplina “Paradigmas” em destaque.</a:t>
            </a:r>
          </a:p>
          <a:p>
            <a:endParaRPr lang="pt-BR" dirty="0"/>
          </a:p>
          <a:p>
            <a:r>
              <a:rPr lang="pt-BR" dirty="0"/>
              <a:t>Outro </a:t>
            </a:r>
            <a:r>
              <a:rPr lang="pt-BR" dirty="0" err="1"/>
              <a:t>html</a:t>
            </a:r>
            <a:r>
              <a:rPr lang="pt-BR" dirty="0"/>
              <a:t> contendo uma tabela relacionando RA, nome e telefone dos alunos da turma.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/>
              <a:t>Enviar para: </a:t>
            </a:r>
            <a:r>
              <a:rPr lang="pt-BR" err="1"/>
              <a:t>profkemp</a:t>
            </a:r>
            <a:r>
              <a:rPr lang="pt-BR"/>
              <a:t>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241885"/>
      </p:ext>
    </p:extLst>
  </p:cSld>
  <p:clrMapOvr>
    <a:masterClrMapping/>
  </p:clrMapOvr>
</p:sld>
</file>

<file path=ppt/theme/theme1.xml><?xml version="1.0" encoding="utf-8"?>
<a:theme xmlns:a="http://schemas.openxmlformats.org/drawingml/2006/main" name="franco montor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nco montoro" id="{B59C280A-FB95-446E-9A08-4ED2938B9E47}" vid="{923680EE-C829-4EA5-A4A6-C1040630C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franco montoro</Template>
  <TotalTime>530</TotalTime>
  <Words>716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franco montoro</vt:lpstr>
      <vt:lpstr>Paradigmas de Linguagens de Programação</vt:lpstr>
      <vt:lpstr>HTML</vt:lpstr>
      <vt:lpstr>HTML (estrutura base)</vt:lpstr>
      <vt:lpstr>Listas</vt:lpstr>
      <vt:lpstr>Tabelas</vt:lpstr>
      <vt:lpstr>Tabelas</vt:lpstr>
      <vt:lpstr>Seguindo os modelos faça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Kemp</dc:creator>
  <cp:lastModifiedBy>JOSE LUIZ  KEMP</cp:lastModifiedBy>
  <cp:revision>47</cp:revision>
  <dcterms:created xsi:type="dcterms:W3CDTF">2015-02-24T10:26:27Z</dcterms:created>
  <dcterms:modified xsi:type="dcterms:W3CDTF">2021-08-16T20:52:46Z</dcterms:modified>
</cp:coreProperties>
</file>