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73" r:id="rId3"/>
    <p:sldId id="260" r:id="rId4"/>
    <p:sldId id="274" r:id="rId5"/>
    <p:sldId id="275" r:id="rId6"/>
    <p:sldId id="276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03/10/2021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185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03/10/2021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606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03/10/2021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332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03/10/2021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88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03/10/2021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876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03/10/2021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55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03/10/2021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210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03/10/2021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466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03/10/2021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055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03/10/2021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689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03/10/2021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541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D18B-5508-4320-9BB8-C2F4B35BE29C}" type="datetimeFigureOut">
              <a:rPr lang="pt-BR" smtClean="0"/>
              <a:t>03/10/2021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16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697590"/>
            <a:ext cx="9144000" cy="1655762"/>
          </a:xfrm>
        </p:spPr>
        <p:txBody>
          <a:bodyPr/>
          <a:lstStyle/>
          <a:p>
            <a:endParaRPr lang="pt-BR" dirty="0"/>
          </a:p>
          <a:p>
            <a:pPr algn="r"/>
            <a:r>
              <a:rPr lang="pt-BR" dirty="0"/>
              <a:t>Prof. Kemp</a:t>
            </a:r>
          </a:p>
          <a:p>
            <a:pPr algn="r"/>
            <a:r>
              <a:rPr lang="pt-BR" dirty="0"/>
              <a:t>profkemp@hotmail.com</a:t>
            </a:r>
          </a:p>
        </p:txBody>
      </p:sp>
    </p:spTree>
    <p:extLst>
      <p:ext uri="{BB962C8B-B14F-4D97-AF65-F5344CB8AC3E}">
        <p14:creationId xmlns:p14="http://schemas.microsoft.com/office/powerpoint/2010/main" val="294753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600" cy="1325563"/>
          </a:xfrm>
        </p:spPr>
        <p:txBody>
          <a:bodyPr/>
          <a:lstStyle/>
          <a:p>
            <a:pPr algn="ctr"/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O paradigma de programação estruturado pode ser visto como um paradigma apartado em algumas bibliografias, mas no meu entendimento, partindo do livro “Linguagens de programação – princípios e paradigmas” (TUCKER e NOONAN – 2010), a programação estruturada, está baseada na programação imperativa, com a correção do goto, porém, desta estrutura, caracterizada por “sequência, condição e laço”, beneficiam-se outros tantos paradigmas, que se torna então </a:t>
            </a:r>
            <a:r>
              <a:rPr lang="pt-BR" u="sng" dirty="0"/>
              <a:t>nova base</a:t>
            </a:r>
            <a:r>
              <a:rPr lang="pt-BR" dirty="0"/>
              <a:t> para estudo dos paradigmas de programação.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2400" i="1" dirty="0"/>
              <a:t>“...Embora a programação estruturada esteja firmemente estabelecida como </a:t>
            </a:r>
            <a:r>
              <a:rPr lang="pt-BR" sz="2400" i="1" u="sng" dirty="0"/>
              <a:t>metodologia de projeto dentro do paradigma da programação imperativa</a:t>
            </a:r>
            <a:r>
              <a:rPr lang="pt-BR" sz="2400" i="1" dirty="0"/>
              <a:t>, sua utilidade é </a:t>
            </a:r>
            <a:r>
              <a:rPr lang="pt-BR" sz="2400" i="1" u="sng" dirty="0"/>
              <a:t>menos óbvia </a:t>
            </a:r>
            <a:r>
              <a:rPr lang="pt-BR" sz="2400" i="1" dirty="0"/>
              <a:t>no mundo orientado a objetos.” pag.169</a:t>
            </a:r>
            <a:endParaRPr lang="pt-BR" sz="5400" i="1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328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600" cy="1325563"/>
          </a:xfrm>
        </p:spPr>
        <p:txBody>
          <a:bodyPr/>
          <a:lstStyle/>
          <a:p>
            <a:pPr algn="ctr"/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De modo geral, a programação estruturada se referia ao projeto de programas a partir de princípios básicos, por intermédio de apenas três estruturas de controle básicas: </a:t>
            </a:r>
          </a:p>
          <a:p>
            <a:r>
              <a:rPr lang="pt-BR" dirty="0"/>
              <a:t>Sequência (passos do programa ordenados)</a:t>
            </a:r>
          </a:p>
          <a:p>
            <a:r>
              <a:rPr lang="pt-BR" dirty="0"/>
              <a:t>Comando condicional (decisão e seleção de fluxo de execução)</a:t>
            </a:r>
          </a:p>
          <a:p>
            <a:r>
              <a:rPr lang="pt-BR" dirty="0"/>
              <a:t>Laço (iteração)</a:t>
            </a:r>
          </a:p>
        </p:txBody>
      </p:sp>
    </p:spTree>
    <p:extLst>
      <p:ext uri="{BB962C8B-B14F-4D97-AF65-F5344CB8AC3E}">
        <p14:creationId xmlns:p14="http://schemas.microsoft.com/office/powerpoint/2010/main" val="205499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600" cy="1325563"/>
          </a:xfrm>
        </p:spPr>
        <p:txBody>
          <a:bodyPr/>
          <a:lstStyle/>
          <a:p>
            <a:pPr algn="ctr"/>
            <a:r>
              <a:rPr lang="pt-BR" dirty="0"/>
              <a:t>Sequência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 capacidade de escrever uma sequência de comandos em uma linguagem é tão natural e básica que raramente é discutida.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Na ausência de alguma forma de comando de desvio, executa-se linha à linha do código, do início ao fim...</a:t>
            </a:r>
          </a:p>
        </p:txBody>
      </p:sp>
    </p:spTree>
    <p:extLst>
      <p:ext uri="{BB962C8B-B14F-4D97-AF65-F5344CB8AC3E}">
        <p14:creationId xmlns:p14="http://schemas.microsoft.com/office/powerpoint/2010/main" val="429024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600" cy="1325563"/>
          </a:xfrm>
        </p:spPr>
        <p:txBody>
          <a:bodyPr/>
          <a:lstStyle/>
          <a:p>
            <a:pPr algn="ctr"/>
            <a:r>
              <a:rPr lang="pt-BR" dirty="0"/>
              <a:t>Condicionais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comando condicional é usado para selecionar caminhos alternativos durante a execução de um programa. </a:t>
            </a:r>
          </a:p>
          <a:p>
            <a:pPr marL="0" indent="0">
              <a:buNone/>
            </a:pPr>
            <a:r>
              <a:rPr lang="pt-BR" dirty="0"/>
              <a:t>Na maioria das linguagens, ele apresenta duas variações: </a:t>
            </a:r>
          </a:p>
          <a:p>
            <a:pPr lvl="1"/>
            <a:r>
              <a:rPr lang="pt-BR" sz="2800" dirty="0" err="1"/>
              <a:t>If</a:t>
            </a:r>
            <a:r>
              <a:rPr lang="pt-BR" sz="2800" dirty="0"/>
              <a:t>/</a:t>
            </a:r>
            <a:r>
              <a:rPr lang="pt-BR" sz="2800" dirty="0" err="1"/>
              <a:t>else</a:t>
            </a:r>
            <a:endParaRPr lang="pt-BR" sz="2800" dirty="0"/>
          </a:p>
          <a:p>
            <a:pPr lvl="1"/>
            <a:r>
              <a:rPr lang="pt-BR" sz="2800" dirty="0"/>
              <a:t>case (ou switch case)</a:t>
            </a:r>
          </a:p>
        </p:txBody>
      </p:sp>
    </p:spTree>
    <p:extLst>
      <p:ext uri="{BB962C8B-B14F-4D97-AF65-F5344CB8AC3E}">
        <p14:creationId xmlns:p14="http://schemas.microsoft.com/office/powerpoint/2010/main" val="49164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600" cy="1325563"/>
          </a:xfrm>
        </p:spPr>
        <p:txBody>
          <a:bodyPr/>
          <a:lstStyle/>
          <a:p>
            <a:pPr algn="ctr"/>
            <a:r>
              <a:rPr lang="pt-BR" dirty="0"/>
              <a:t>Laços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Podemos ter processos de iteração com validação lógica no início (WHILE) ou no final do bloco (DO WHILE)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Outros exemplos de comandos de laço:</a:t>
            </a:r>
          </a:p>
          <a:p>
            <a:r>
              <a:rPr lang="pt-BR" dirty="0"/>
              <a:t>REPEAT/UNTIL</a:t>
            </a:r>
          </a:p>
          <a:p>
            <a:r>
              <a:rPr lang="pt-BR" dirty="0"/>
              <a:t>FOR</a:t>
            </a:r>
          </a:p>
          <a:p>
            <a:r>
              <a:rPr lang="pt-BR" dirty="0"/>
              <a:t>FOREACH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722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600" cy="1325563"/>
          </a:xfrm>
        </p:spPr>
        <p:txBody>
          <a:bodyPr/>
          <a:lstStyle/>
          <a:p>
            <a:pPr algn="ctr"/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Em especial, a programação estruturada defendia um banimento do uso de qualquer forma de comando goto, já que era desnecessário e encorajava a escrita de código incompreensível. </a:t>
            </a:r>
          </a:p>
          <a:p>
            <a:pPr marL="0" indent="0">
              <a:buNone/>
            </a:pPr>
            <a:r>
              <a:rPr lang="pt-BR" dirty="0" err="1"/>
              <a:t>Böhm</a:t>
            </a:r>
            <a:r>
              <a:rPr lang="pt-BR" dirty="0"/>
              <a:t> e </a:t>
            </a:r>
            <a:r>
              <a:rPr lang="pt-BR" dirty="0" err="1"/>
              <a:t>Jacopini</a:t>
            </a:r>
            <a:r>
              <a:rPr lang="pt-BR" dirty="0"/>
              <a:t> (</a:t>
            </a:r>
            <a:r>
              <a:rPr lang="pt-BR" dirty="0" err="1"/>
              <a:t>Böhm</a:t>
            </a:r>
            <a:r>
              <a:rPr lang="pt-BR" dirty="0"/>
              <a:t> e </a:t>
            </a:r>
            <a:r>
              <a:rPr lang="pt-BR" dirty="0" err="1"/>
              <a:t>Jacopini</a:t>
            </a:r>
            <a:r>
              <a:rPr lang="pt-BR" dirty="0"/>
              <a:t>, 1966) mostraram que o comando goto era logicamente desnecessário. Desde então, algumas linguagens (como Ada e Java) excluíram o comando goto dos seus vocabulários.</a:t>
            </a:r>
          </a:p>
        </p:txBody>
      </p:sp>
    </p:spTree>
    <p:extLst>
      <p:ext uri="{BB962C8B-B14F-4D97-AF65-F5344CB8AC3E}">
        <p14:creationId xmlns:p14="http://schemas.microsoft.com/office/powerpoint/2010/main" val="1763058436"/>
      </p:ext>
    </p:extLst>
  </p:cSld>
  <p:clrMapOvr>
    <a:masterClrMapping/>
  </p:clrMapOvr>
</p:sld>
</file>

<file path=ppt/theme/theme1.xml><?xml version="1.0" encoding="utf-8"?>
<a:theme xmlns:a="http://schemas.openxmlformats.org/drawingml/2006/main" name="franco montoro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nco montoro" id="{B59C280A-FB95-446E-9A08-4ED2938B9E47}" vid="{923680EE-C829-4EA5-A4A6-C1040630C4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franco montoro</Template>
  <TotalTime>251</TotalTime>
  <Words>371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franco montoro</vt:lpstr>
      <vt:lpstr>Programação estruturada</vt:lpstr>
      <vt:lpstr>Programação estruturada</vt:lpstr>
      <vt:lpstr>Programação estruturada</vt:lpstr>
      <vt:lpstr>Sequência</vt:lpstr>
      <vt:lpstr>Condicionais </vt:lpstr>
      <vt:lpstr>Laços</vt:lpstr>
      <vt:lpstr>Programação estruturada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Kemp</dc:creator>
  <cp:lastModifiedBy>JOSE LUIZ  KEMP</cp:lastModifiedBy>
  <cp:revision>37</cp:revision>
  <dcterms:created xsi:type="dcterms:W3CDTF">2015-02-24T10:26:27Z</dcterms:created>
  <dcterms:modified xsi:type="dcterms:W3CDTF">2021-10-04T02:15:31Z</dcterms:modified>
</cp:coreProperties>
</file>