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6" r:id="rId4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6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9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4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3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6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3D47-879C-4390-9795-B37B774B417B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21</Words>
  <Application>Microsoft Office PowerPoint</Application>
  <PresentationFormat>Papel A4 (210 x 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User</cp:lastModifiedBy>
  <cp:revision>15</cp:revision>
  <dcterms:created xsi:type="dcterms:W3CDTF">2020-08-21T17:24:11Z</dcterms:created>
  <dcterms:modified xsi:type="dcterms:W3CDTF">2022-09-23T23:49:49Z</dcterms:modified>
</cp:coreProperties>
</file>