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7173" y="1871131"/>
            <a:ext cx="7543799" cy="1515533"/>
          </a:xfrm>
        </p:spPr>
        <p:txBody>
          <a:bodyPr/>
          <a:lstStyle/>
          <a:p>
            <a:r>
              <a:rPr lang="pt-BR" sz="5600" b="1" dirty="0" smtClean="0"/>
              <a:t>Métodos de Otimização</a:t>
            </a:r>
            <a:endParaRPr lang="pt-BR" sz="5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Robson Canato</a:t>
            </a:r>
          </a:p>
          <a:p>
            <a:r>
              <a:rPr lang="pt-BR" sz="1400" dirty="0" smtClean="0"/>
              <a:t>FMPFM – 2019</a:t>
            </a:r>
          </a:p>
          <a:p>
            <a:r>
              <a:rPr lang="pt-BR" sz="1400" dirty="0" smtClean="0"/>
              <a:t>rev. 0819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744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600" b="1" dirty="0" smtClean="0"/>
              <a:t>OBJETIVOS</a:t>
            </a:r>
            <a:endParaRPr lang="pt-BR" sz="5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800" dirty="0"/>
              <a:t>Apresentar aos alunos um conjunto de técnicas e ferramentas úteis ao planejamento e à otimização de sistemas em geral.</a:t>
            </a:r>
          </a:p>
        </p:txBody>
      </p:sp>
    </p:spTree>
    <p:extLst>
      <p:ext uri="{BB962C8B-B14F-4D97-AF65-F5344CB8AC3E}">
        <p14:creationId xmlns:p14="http://schemas.microsoft.com/office/powerpoint/2010/main" val="2921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600" b="1" dirty="0" smtClean="0"/>
              <a:t>EMENTA</a:t>
            </a:r>
            <a:endParaRPr lang="pt-BR" sz="5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PT" sz="4800" dirty="0"/>
              <a:t>Teoria de grafos. Caminho mínimo. Fluxo máximo. Problemas de fluxo de custo mínimo. Programação Linear. Método Simplex. Dualidade. Análise de sensibilidade. Interpretação econômica. Modelos de transporte e alocação. Programação não linear: natureza, objetivos e </a:t>
            </a:r>
            <a:r>
              <a:rPr lang="pt-PT" sz="4800"/>
              <a:t>aplicações</a:t>
            </a:r>
            <a:r>
              <a:rPr lang="pt-PT" sz="4800" smtClean="0"/>
              <a:t>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8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600" b="1" dirty="0" smtClean="0"/>
              <a:t>BIBLIOGRAFIA</a:t>
            </a:r>
            <a:endParaRPr lang="pt-BR" sz="5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 smtClean="0"/>
              <a:t>ANDRADE, E. L. </a:t>
            </a:r>
            <a:r>
              <a:rPr lang="pt-BR" sz="2600" b="1" dirty="0" smtClean="0"/>
              <a:t>Introdução </a:t>
            </a:r>
            <a:r>
              <a:rPr lang="pt-BR" sz="2600" b="1" dirty="0"/>
              <a:t>à Pesquisa Operacional: Métodos e Modelos para a Análise de </a:t>
            </a:r>
            <a:r>
              <a:rPr lang="pt-BR" sz="2600" b="1" dirty="0" smtClean="0"/>
              <a:t>Decisão. </a:t>
            </a:r>
            <a:r>
              <a:rPr lang="pt-BR" sz="2600" dirty="0" smtClean="0"/>
              <a:t>Editora Livros </a:t>
            </a:r>
            <a:r>
              <a:rPr lang="pt-BR" sz="2600" dirty="0"/>
              <a:t>Técnicos e Científicos, Rio de Janeiro, 5ª </a:t>
            </a:r>
            <a:r>
              <a:rPr lang="pt-BR" sz="2600" dirty="0" smtClean="0"/>
              <a:t>edição, 2014.</a:t>
            </a:r>
          </a:p>
          <a:p>
            <a:pPr marL="0" indent="0" algn="just">
              <a:buNone/>
            </a:pPr>
            <a:endParaRPr lang="pt-BR" sz="1300" dirty="0" smtClean="0"/>
          </a:p>
          <a:p>
            <a:pPr marL="0" indent="0" algn="just">
              <a:buNone/>
            </a:pPr>
            <a:r>
              <a:rPr lang="pt-BR" sz="2600" dirty="0" smtClean="0"/>
              <a:t>GOLDBARG, M. C; LUNA, </a:t>
            </a:r>
            <a:r>
              <a:rPr lang="pt-BR" sz="2600" dirty="0"/>
              <a:t>H</a:t>
            </a:r>
            <a:r>
              <a:rPr lang="pt-BR" sz="2600" dirty="0" smtClean="0"/>
              <a:t>. P. L</a:t>
            </a:r>
            <a:r>
              <a:rPr lang="pt-BR" sz="2600" dirty="0"/>
              <a:t>. </a:t>
            </a:r>
            <a:r>
              <a:rPr lang="pt-BR" sz="2600" b="1" dirty="0"/>
              <a:t>Otimização Combinatória e Programação Linear: Modelos e Algoritmos</a:t>
            </a:r>
            <a:r>
              <a:rPr lang="pt-BR" sz="2600" dirty="0"/>
              <a:t>. Editora Campus, 2ª </a:t>
            </a:r>
            <a:r>
              <a:rPr lang="pt-BR" sz="2600" dirty="0" smtClean="0"/>
              <a:t>edição, </a:t>
            </a:r>
            <a:r>
              <a:rPr lang="pt-BR" sz="2600" dirty="0"/>
              <a:t>2005.</a:t>
            </a:r>
          </a:p>
        </p:txBody>
      </p:sp>
    </p:spTree>
    <p:extLst>
      <p:ext uri="{BB962C8B-B14F-4D97-AF65-F5344CB8AC3E}">
        <p14:creationId xmlns:p14="http://schemas.microsoft.com/office/powerpoint/2010/main" val="10985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600" b="1" dirty="0" smtClean="0"/>
              <a:t>AVALIAÇÃO</a:t>
            </a:r>
            <a:endParaRPr lang="pt-BR" sz="5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 dirty="0" smtClean="0"/>
              <a:t>Avaliação Bimestral P1: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 smtClean="0">
                <a:sym typeface="Wingdings" panose="05000000000000000000" pitchFamily="2" charset="2"/>
              </a:rPr>
              <a:t>Avaliação individual + exercícios teóricos e práticos (40%);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PT" sz="1000" dirty="0" smtClean="0">
              <a:sym typeface="Wingdings" panose="05000000000000000000" pitchFamily="2" charset="2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 dirty="0"/>
              <a:t>Avaliação Bimestral </a:t>
            </a:r>
            <a:r>
              <a:rPr lang="pt-PT" sz="3800" dirty="0" smtClean="0"/>
              <a:t>P2:</a:t>
            </a:r>
            <a:endParaRPr lang="pt-PT" sz="38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 smtClean="0">
                <a:sym typeface="Wingdings" panose="05000000000000000000" pitchFamily="2" charset="2"/>
              </a:rPr>
              <a:t>Avaliação </a:t>
            </a:r>
            <a:r>
              <a:rPr lang="pt-PT" sz="3000" dirty="0">
                <a:sym typeface="Wingdings" panose="05000000000000000000" pitchFamily="2" charset="2"/>
              </a:rPr>
              <a:t>individual + exercícios teóricos e práticos (40</a:t>
            </a:r>
            <a:r>
              <a:rPr lang="pt-PT" sz="3000" dirty="0" smtClean="0">
                <a:sym typeface="Wingdings" panose="05000000000000000000" pitchFamily="2" charset="2"/>
              </a:rPr>
              <a:t>%);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PT" sz="1100" dirty="0">
              <a:sym typeface="Wingdings" panose="05000000000000000000" pitchFamily="2" charset="2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 dirty="0"/>
              <a:t>Avaliação Bimestral </a:t>
            </a:r>
            <a:r>
              <a:rPr lang="pt-PT" sz="3800" dirty="0" smtClean="0"/>
              <a:t>P3:</a:t>
            </a:r>
            <a:endParaRPr lang="pt-PT" sz="38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sym typeface="Wingdings" panose="05000000000000000000" pitchFamily="2" charset="2"/>
              </a:rPr>
              <a:t>Avaliação individual </a:t>
            </a:r>
            <a:r>
              <a:rPr lang="pt-PT" sz="3000" dirty="0" smtClean="0">
                <a:sym typeface="Wingdings" panose="05000000000000000000" pitchFamily="2" charset="2"/>
              </a:rPr>
              <a:t>(20%).</a:t>
            </a:r>
            <a:endParaRPr lang="pt-PT" sz="30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PT" sz="30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PT" sz="3000" dirty="0" smtClean="0"/>
          </a:p>
          <a:p>
            <a:pPr marL="0" indent="0" algn="just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646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</TotalTime>
  <Words>187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Orgânico</vt:lpstr>
      <vt:lpstr>Métodos de Otimização</vt:lpstr>
      <vt:lpstr>OBJETIVOS</vt:lpstr>
      <vt:lpstr>EMENTA</vt:lpstr>
      <vt:lpstr>BIBLIOGRAFIA</vt:lpstr>
      <vt:lpstr>AVALIAÇÃO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Otimização</dc:title>
  <dc:creator>Windows User</dc:creator>
  <cp:lastModifiedBy>Windows User</cp:lastModifiedBy>
  <cp:revision>8</cp:revision>
  <dcterms:created xsi:type="dcterms:W3CDTF">2019-08-04T17:50:02Z</dcterms:created>
  <dcterms:modified xsi:type="dcterms:W3CDTF">2020-08-04T17:58:23Z</dcterms:modified>
</cp:coreProperties>
</file>