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80" r:id="rId3"/>
    <p:sldId id="275" r:id="rId4"/>
    <p:sldId id="276" r:id="rId5"/>
    <p:sldId id="277" r:id="rId6"/>
    <p:sldId id="278" r:id="rId7"/>
    <p:sldId id="281" r:id="rId8"/>
    <p:sldId id="264" r:id="rId9"/>
    <p:sldId id="269" r:id="rId10"/>
    <p:sldId id="270" r:id="rId11"/>
    <p:sldId id="271" r:id="rId12"/>
    <p:sldId id="272" r:id="rId13"/>
    <p:sldId id="273" r:id="rId14"/>
    <p:sldId id="274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</p:sldIdLst>
  <p:sldSz cx="9906000" cy="6858000" type="A4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11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3D47-879C-4390-9795-B37B774B417B}" type="datetimeFigureOut">
              <a:rPr lang="pt-BR" smtClean="0"/>
              <a:t>21/08/2020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C88A6-01DC-43F0-94AC-9347B4D623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1980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3D47-879C-4390-9795-B37B774B417B}" type="datetimeFigureOut">
              <a:rPr lang="pt-BR" smtClean="0"/>
              <a:t>21/08/2020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C88A6-01DC-43F0-94AC-9347B4D623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848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3D47-879C-4390-9795-B37B774B417B}" type="datetimeFigureOut">
              <a:rPr lang="pt-BR" smtClean="0"/>
              <a:t>21/08/2020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C88A6-01DC-43F0-94AC-9347B4D623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3510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3D47-879C-4390-9795-B37B774B417B}" type="datetimeFigureOut">
              <a:rPr lang="pt-BR" smtClean="0"/>
              <a:t>21/08/2020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C88A6-01DC-43F0-94AC-9347B4D623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1674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3D47-879C-4390-9795-B37B774B417B}" type="datetimeFigureOut">
              <a:rPr lang="pt-BR" smtClean="0"/>
              <a:t>21/08/2020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C88A6-01DC-43F0-94AC-9347B4D623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4284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3D47-879C-4390-9795-B37B774B417B}" type="datetimeFigureOut">
              <a:rPr lang="pt-BR" smtClean="0"/>
              <a:t>21/08/2020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C88A6-01DC-43F0-94AC-9347B4D623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2336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3D47-879C-4390-9795-B37B774B417B}" type="datetimeFigureOut">
              <a:rPr lang="pt-BR" smtClean="0"/>
              <a:t>21/08/2020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C88A6-01DC-43F0-94AC-9347B4D623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0562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3D47-879C-4390-9795-B37B774B417B}" type="datetimeFigureOut">
              <a:rPr lang="pt-BR" smtClean="0"/>
              <a:t>21/08/2020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C88A6-01DC-43F0-94AC-9347B4D623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4606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3D47-879C-4390-9795-B37B774B417B}" type="datetimeFigureOut">
              <a:rPr lang="pt-BR" smtClean="0"/>
              <a:t>21/08/2020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C88A6-01DC-43F0-94AC-9347B4D623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8240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3D47-879C-4390-9795-B37B774B417B}" type="datetimeFigureOut">
              <a:rPr lang="pt-BR" smtClean="0"/>
              <a:t>21/08/2020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C88A6-01DC-43F0-94AC-9347B4D623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2426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3D47-879C-4390-9795-B37B774B417B}" type="datetimeFigureOut">
              <a:rPr lang="pt-BR" smtClean="0"/>
              <a:t>21/08/2020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C88A6-01DC-43F0-94AC-9347B4D623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6629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23D47-879C-4390-9795-B37B774B417B}" type="datetimeFigureOut">
              <a:rPr lang="pt-BR" smtClean="0"/>
              <a:t>21/08/2020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C88A6-01DC-43F0-94AC-9347B4D623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5449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0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1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2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3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4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5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6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3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7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8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3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9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2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20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3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21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3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22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23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3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24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3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4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5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6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7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8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9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683327" y="1808019"/>
            <a:ext cx="613064" cy="613064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Elipse 4"/>
          <p:cNvSpPr/>
          <p:nvPr/>
        </p:nvSpPr>
        <p:spPr>
          <a:xfrm>
            <a:off x="1683327" y="568037"/>
            <a:ext cx="613064" cy="613064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C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1683327" y="3048001"/>
            <a:ext cx="613064" cy="613064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E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3030681" y="1808019"/>
            <a:ext cx="613064" cy="613064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D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335973" y="1808019"/>
            <a:ext cx="613064" cy="613064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B</a:t>
            </a:r>
            <a:endParaRPr lang="pt-BR" sz="2200" dirty="0">
              <a:solidFill>
                <a:schemeClr val="tx1"/>
              </a:solidFill>
            </a:endParaRPr>
          </a:p>
        </p:txBody>
      </p:sp>
      <p:cxnSp>
        <p:nvCxnSpPr>
          <p:cNvPr id="10" name="Conector reto 9"/>
          <p:cNvCxnSpPr>
            <a:stCxn id="5" idx="3"/>
            <a:endCxn id="8" idx="7"/>
          </p:cNvCxnSpPr>
          <p:nvPr/>
        </p:nvCxnSpPr>
        <p:spPr>
          <a:xfrm flipH="1">
            <a:off x="859256" y="1091320"/>
            <a:ext cx="913852" cy="806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>
            <a:stCxn id="5" idx="5"/>
            <a:endCxn id="7" idx="1"/>
          </p:cNvCxnSpPr>
          <p:nvPr/>
        </p:nvCxnSpPr>
        <p:spPr>
          <a:xfrm>
            <a:off x="2206610" y="1091320"/>
            <a:ext cx="913852" cy="806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endCxn id="6" idx="7"/>
          </p:cNvCxnSpPr>
          <p:nvPr/>
        </p:nvCxnSpPr>
        <p:spPr>
          <a:xfrm flipH="1">
            <a:off x="2206610" y="2341831"/>
            <a:ext cx="913852" cy="79595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>
            <a:endCxn id="6" idx="1"/>
          </p:cNvCxnSpPr>
          <p:nvPr/>
        </p:nvCxnSpPr>
        <p:spPr>
          <a:xfrm>
            <a:off x="874980" y="2339054"/>
            <a:ext cx="898128" cy="7987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endCxn id="4" idx="0"/>
          </p:cNvCxnSpPr>
          <p:nvPr/>
        </p:nvCxnSpPr>
        <p:spPr>
          <a:xfrm>
            <a:off x="1984801" y="1181101"/>
            <a:ext cx="5058" cy="6269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Objeto 23"/>
          <p:cNvGraphicFramePr>
            <a:graphicFrameLocks noChangeAspect="1"/>
          </p:cNvGraphicFramePr>
          <p:nvPr/>
        </p:nvGraphicFramePr>
        <p:xfrm>
          <a:off x="231775" y="4760913"/>
          <a:ext cx="4691063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Planilha" r:id="rId3" imgW="3810000" imgH="714375" progId="Excel.Sheet.12">
                  <p:embed/>
                </p:oleObj>
              </mc:Choice>
              <mc:Fallback>
                <p:oleObj name="Planilha" r:id="rId3" imgW="3810000" imgH="71437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1775" y="4760913"/>
                        <a:ext cx="4691063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lipse 1"/>
          <p:cNvSpPr/>
          <p:nvPr/>
        </p:nvSpPr>
        <p:spPr>
          <a:xfrm>
            <a:off x="6515100" y="568037"/>
            <a:ext cx="523283" cy="5232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6515099" y="1150203"/>
            <a:ext cx="523283" cy="523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6515098" y="1744628"/>
            <a:ext cx="523283" cy="52328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470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714500" y="1839192"/>
            <a:ext cx="613064" cy="613064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A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1714500" y="599210"/>
            <a:ext cx="613064" cy="613064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B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1714500" y="3079174"/>
            <a:ext cx="613064" cy="613064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E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3155372" y="1201883"/>
            <a:ext cx="613064" cy="613064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C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381000" y="1201883"/>
            <a:ext cx="613064" cy="613064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G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18" name="Elipse 17"/>
          <p:cNvSpPr/>
          <p:nvPr/>
        </p:nvSpPr>
        <p:spPr>
          <a:xfrm>
            <a:off x="3155372" y="2441865"/>
            <a:ext cx="613064" cy="613064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D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381000" y="2441865"/>
            <a:ext cx="613064" cy="613064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F</a:t>
            </a:r>
            <a:endParaRPr lang="pt-BR" sz="2200" dirty="0">
              <a:solidFill>
                <a:schemeClr val="tx1"/>
              </a:solidFill>
            </a:endParaRPr>
          </a:p>
        </p:txBody>
      </p:sp>
      <p:cxnSp>
        <p:nvCxnSpPr>
          <p:cNvPr id="20" name="Conector reto 19"/>
          <p:cNvCxnSpPr>
            <a:stCxn id="5" idx="2"/>
            <a:endCxn id="8" idx="7"/>
          </p:cNvCxnSpPr>
          <p:nvPr/>
        </p:nvCxnSpPr>
        <p:spPr>
          <a:xfrm flipH="1">
            <a:off x="904283" y="905742"/>
            <a:ext cx="810217" cy="38592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>
            <a:stCxn id="7" idx="1"/>
          </p:cNvCxnSpPr>
          <p:nvPr/>
        </p:nvCxnSpPr>
        <p:spPr>
          <a:xfrm flipH="1" flipV="1">
            <a:off x="2327564" y="927708"/>
            <a:ext cx="917589" cy="3639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>
            <a:endCxn id="19" idx="0"/>
          </p:cNvCxnSpPr>
          <p:nvPr/>
        </p:nvCxnSpPr>
        <p:spPr>
          <a:xfrm flipH="1">
            <a:off x="687532" y="1814947"/>
            <a:ext cx="1" cy="6269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>
            <a:stCxn id="6" idx="2"/>
          </p:cNvCxnSpPr>
          <p:nvPr/>
        </p:nvCxnSpPr>
        <p:spPr>
          <a:xfrm flipH="1" flipV="1">
            <a:off x="877593" y="2999785"/>
            <a:ext cx="836907" cy="3859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>
            <a:stCxn id="18" idx="3"/>
          </p:cNvCxnSpPr>
          <p:nvPr/>
        </p:nvCxnSpPr>
        <p:spPr>
          <a:xfrm flipH="1">
            <a:off x="2327565" y="2965148"/>
            <a:ext cx="917588" cy="5341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>
            <a:stCxn id="7" idx="4"/>
            <a:endCxn id="18" idx="0"/>
          </p:cNvCxnSpPr>
          <p:nvPr/>
        </p:nvCxnSpPr>
        <p:spPr>
          <a:xfrm>
            <a:off x="3461904" y="1814947"/>
            <a:ext cx="0" cy="6269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>
            <a:stCxn id="4" idx="0"/>
          </p:cNvCxnSpPr>
          <p:nvPr/>
        </p:nvCxnSpPr>
        <p:spPr>
          <a:xfrm flipV="1">
            <a:off x="2021032" y="1223712"/>
            <a:ext cx="1" cy="615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>
            <a:stCxn id="4" idx="1"/>
          </p:cNvCxnSpPr>
          <p:nvPr/>
        </p:nvCxnSpPr>
        <p:spPr>
          <a:xfrm flipH="1" flipV="1">
            <a:off x="994064" y="1603418"/>
            <a:ext cx="810217" cy="32555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/>
          <p:cNvCxnSpPr>
            <a:stCxn id="4" idx="3"/>
          </p:cNvCxnSpPr>
          <p:nvPr/>
        </p:nvCxnSpPr>
        <p:spPr>
          <a:xfrm flipH="1">
            <a:off x="994065" y="2362475"/>
            <a:ext cx="810216" cy="3341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/>
          <p:cNvCxnSpPr>
            <a:endCxn id="4" idx="7"/>
          </p:cNvCxnSpPr>
          <p:nvPr/>
        </p:nvCxnSpPr>
        <p:spPr>
          <a:xfrm flipH="1">
            <a:off x="2237783" y="1615967"/>
            <a:ext cx="917589" cy="3130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>
            <a:stCxn id="18" idx="2"/>
            <a:endCxn id="4" idx="5"/>
          </p:cNvCxnSpPr>
          <p:nvPr/>
        </p:nvCxnSpPr>
        <p:spPr>
          <a:xfrm flipH="1" flipV="1">
            <a:off x="2237783" y="2362475"/>
            <a:ext cx="917589" cy="38592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 flipV="1">
            <a:off x="2021030" y="2439449"/>
            <a:ext cx="1" cy="615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Objeto 77"/>
          <p:cNvGraphicFramePr>
            <a:graphicFrameLocks noChangeAspect="1"/>
          </p:cNvGraphicFramePr>
          <p:nvPr/>
        </p:nvGraphicFramePr>
        <p:xfrm>
          <a:off x="259772" y="4456518"/>
          <a:ext cx="57912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Planilha" r:id="rId3" imgW="4705165" imgH="714375" progId="Excel.Sheet.12">
                  <p:embed/>
                </p:oleObj>
              </mc:Choice>
              <mc:Fallback>
                <p:oleObj name="Planilha" r:id="rId3" imgW="4705165" imgH="71437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9772" y="4456518"/>
                        <a:ext cx="5791200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Elipse 22"/>
          <p:cNvSpPr/>
          <p:nvPr/>
        </p:nvSpPr>
        <p:spPr>
          <a:xfrm>
            <a:off x="6515100" y="568037"/>
            <a:ext cx="523283" cy="5232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6515099" y="1150203"/>
            <a:ext cx="523283" cy="523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>
            <a:off x="6515098" y="1744628"/>
            <a:ext cx="523283" cy="52328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345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714500" y="1839192"/>
            <a:ext cx="613064" cy="613064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A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1714500" y="599210"/>
            <a:ext cx="613064" cy="613064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B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1714500" y="3079174"/>
            <a:ext cx="613064" cy="613064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E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3155372" y="1201883"/>
            <a:ext cx="613064" cy="613064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C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381000" y="1201883"/>
            <a:ext cx="613064" cy="613064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G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18" name="Elipse 17"/>
          <p:cNvSpPr/>
          <p:nvPr/>
        </p:nvSpPr>
        <p:spPr>
          <a:xfrm>
            <a:off x="3155372" y="2441865"/>
            <a:ext cx="613064" cy="613064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D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381000" y="2441865"/>
            <a:ext cx="613064" cy="613064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F</a:t>
            </a:r>
            <a:endParaRPr lang="pt-BR" sz="2200" dirty="0">
              <a:solidFill>
                <a:schemeClr val="tx1"/>
              </a:solidFill>
            </a:endParaRPr>
          </a:p>
        </p:txBody>
      </p:sp>
      <p:cxnSp>
        <p:nvCxnSpPr>
          <p:cNvPr id="20" name="Conector reto 19"/>
          <p:cNvCxnSpPr>
            <a:stCxn id="5" idx="2"/>
            <a:endCxn id="8" idx="7"/>
          </p:cNvCxnSpPr>
          <p:nvPr/>
        </p:nvCxnSpPr>
        <p:spPr>
          <a:xfrm flipH="1">
            <a:off x="904283" y="905742"/>
            <a:ext cx="810217" cy="38592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>
            <a:stCxn id="7" idx="1"/>
          </p:cNvCxnSpPr>
          <p:nvPr/>
        </p:nvCxnSpPr>
        <p:spPr>
          <a:xfrm flipH="1" flipV="1">
            <a:off x="2327564" y="927708"/>
            <a:ext cx="917589" cy="3639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>
            <a:endCxn id="19" idx="0"/>
          </p:cNvCxnSpPr>
          <p:nvPr/>
        </p:nvCxnSpPr>
        <p:spPr>
          <a:xfrm flipH="1">
            <a:off x="687532" y="1814947"/>
            <a:ext cx="1" cy="6269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>
            <a:stCxn id="6" idx="2"/>
          </p:cNvCxnSpPr>
          <p:nvPr/>
        </p:nvCxnSpPr>
        <p:spPr>
          <a:xfrm flipH="1" flipV="1">
            <a:off x="877593" y="2999785"/>
            <a:ext cx="836907" cy="3859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>
            <a:stCxn id="18" idx="3"/>
          </p:cNvCxnSpPr>
          <p:nvPr/>
        </p:nvCxnSpPr>
        <p:spPr>
          <a:xfrm flipH="1">
            <a:off x="2327565" y="2965148"/>
            <a:ext cx="917588" cy="5341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>
            <a:stCxn id="7" idx="4"/>
            <a:endCxn id="18" idx="0"/>
          </p:cNvCxnSpPr>
          <p:nvPr/>
        </p:nvCxnSpPr>
        <p:spPr>
          <a:xfrm>
            <a:off x="3461904" y="1814947"/>
            <a:ext cx="0" cy="6269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>
            <a:stCxn id="4" idx="0"/>
          </p:cNvCxnSpPr>
          <p:nvPr/>
        </p:nvCxnSpPr>
        <p:spPr>
          <a:xfrm flipV="1">
            <a:off x="2021032" y="1223712"/>
            <a:ext cx="1" cy="615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>
            <a:stCxn id="4" idx="1"/>
          </p:cNvCxnSpPr>
          <p:nvPr/>
        </p:nvCxnSpPr>
        <p:spPr>
          <a:xfrm flipH="1" flipV="1">
            <a:off x="994064" y="1603418"/>
            <a:ext cx="810217" cy="32555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/>
          <p:cNvCxnSpPr>
            <a:stCxn id="4" idx="3"/>
          </p:cNvCxnSpPr>
          <p:nvPr/>
        </p:nvCxnSpPr>
        <p:spPr>
          <a:xfrm flipH="1">
            <a:off x="994065" y="2362475"/>
            <a:ext cx="810216" cy="3341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/>
          <p:cNvCxnSpPr>
            <a:endCxn id="4" idx="7"/>
          </p:cNvCxnSpPr>
          <p:nvPr/>
        </p:nvCxnSpPr>
        <p:spPr>
          <a:xfrm flipH="1">
            <a:off x="2237783" y="1615967"/>
            <a:ext cx="917589" cy="3130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>
            <a:stCxn id="18" idx="2"/>
            <a:endCxn id="4" idx="5"/>
          </p:cNvCxnSpPr>
          <p:nvPr/>
        </p:nvCxnSpPr>
        <p:spPr>
          <a:xfrm flipH="1" flipV="1">
            <a:off x="2237783" y="2362475"/>
            <a:ext cx="917589" cy="38592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 flipV="1">
            <a:off x="2021030" y="2439449"/>
            <a:ext cx="1" cy="615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Objeto 77"/>
          <p:cNvGraphicFramePr>
            <a:graphicFrameLocks noChangeAspect="1"/>
          </p:cNvGraphicFramePr>
          <p:nvPr/>
        </p:nvGraphicFramePr>
        <p:xfrm>
          <a:off x="259772" y="4456518"/>
          <a:ext cx="57912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Planilha" r:id="rId3" imgW="4705165" imgH="714375" progId="Excel.Sheet.12">
                  <p:embed/>
                </p:oleObj>
              </mc:Choice>
              <mc:Fallback>
                <p:oleObj name="Planilha" r:id="rId3" imgW="4705165" imgH="71437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9772" y="4456518"/>
                        <a:ext cx="5791200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Elipse 22"/>
          <p:cNvSpPr/>
          <p:nvPr/>
        </p:nvSpPr>
        <p:spPr>
          <a:xfrm>
            <a:off x="6515100" y="568037"/>
            <a:ext cx="523283" cy="5232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6515099" y="1150203"/>
            <a:ext cx="523283" cy="523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>
            <a:off x="6515098" y="1744628"/>
            <a:ext cx="523283" cy="52328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847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714500" y="1839192"/>
            <a:ext cx="613064" cy="613064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A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1714500" y="599210"/>
            <a:ext cx="613064" cy="613064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B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1714500" y="3079174"/>
            <a:ext cx="613064" cy="613064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E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3155372" y="1201883"/>
            <a:ext cx="613064" cy="613064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C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381000" y="1201883"/>
            <a:ext cx="613064" cy="613064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G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18" name="Elipse 17"/>
          <p:cNvSpPr/>
          <p:nvPr/>
        </p:nvSpPr>
        <p:spPr>
          <a:xfrm>
            <a:off x="3155372" y="2441865"/>
            <a:ext cx="613064" cy="613064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D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381000" y="2441865"/>
            <a:ext cx="613064" cy="613064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F</a:t>
            </a:r>
            <a:endParaRPr lang="pt-BR" sz="2200" dirty="0">
              <a:solidFill>
                <a:schemeClr val="tx1"/>
              </a:solidFill>
            </a:endParaRPr>
          </a:p>
        </p:txBody>
      </p:sp>
      <p:cxnSp>
        <p:nvCxnSpPr>
          <p:cNvPr id="20" name="Conector reto 19"/>
          <p:cNvCxnSpPr>
            <a:stCxn id="5" idx="2"/>
            <a:endCxn id="8" idx="7"/>
          </p:cNvCxnSpPr>
          <p:nvPr/>
        </p:nvCxnSpPr>
        <p:spPr>
          <a:xfrm flipH="1">
            <a:off x="904283" y="905742"/>
            <a:ext cx="810217" cy="38592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>
            <a:stCxn id="7" idx="1"/>
          </p:cNvCxnSpPr>
          <p:nvPr/>
        </p:nvCxnSpPr>
        <p:spPr>
          <a:xfrm flipH="1" flipV="1">
            <a:off x="2327564" y="927708"/>
            <a:ext cx="917589" cy="3639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>
            <a:endCxn id="19" idx="0"/>
          </p:cNvCxnSpPr>
          <p:nvPr/>
        </p:nvCxnSpPr>
        <p:spPr>
          <a:xfrm flipH="1">
            <a:off x="687532" y="1814947"/>
            <a:ext cx="1" cy="6269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>
            <a:stCxn id="6" idx="2"/>
          </p:cNvCxnSpPr>
          <p:nvPr/>
        </p:nvCxnSpPr>
        <p:spPr>
          <a:xfrm flipH="1" flipV="1">
            <a:off x="877593" y="2999785"/>
            <a:ext cx="836907" cy="3859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>
            <a:stCxn id="18" idx="3"/>
          </p:cNvCxnSpPr>
          <p:nvPr/>
        </p:nvCxnSpPr>
        <p:spPr>
          <a:xfrm flipH="1">
            <a:off x="2327565" y="2965148"/>
            <a:ext cx="917588" cy="5341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>
            <a:stCxn id="7" idx="4"/>
            <a:endCxn id="18" idx="0"/>
          </p:cNvCxnSpPr>
          <p:nvPr/>
        </p:nvCxnSpPr>
        <p:spPr>
          <a:xfrm>
            <a:off x="3461904" y="1814947"/>
            <a:ext cx="0" cy="6269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>
            <a:stCxn id="4" idx="0"/>
          </p:cNvCxnSpPr>
          <p:nvPr/>
        </p:nvCxnSpPr>
        <p:spPr>
          <a:xfrm flipV="1">
            <a:off x="2021032" y="1223712"/>
            <a:ext cx="1" cy="615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>
            <a:stCxn id="4" idx="1"/>
          </p:cNvCxnSpPr>
          <p:nvPr/>
        </p:nvCxnSpPr>
        <p:spPr>
          <a:xfrm flipH="1" flipV="1">
            <a:off x="994064" y="1603418"/>
            <a:ext cx="810217" cy="32555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/>
          <p:cNvCxnSpPr>
            <a:stCxn id="4" idx="3"/>
          </p:cNvCxnSpPr>
          <p:nvPr/>
        </p:nvCxnSpPr>
        <p:spPr>
          <a:xfrm flipH="1">
            <a:off x="994065" y="2362475"/>
            <a:ext cx="810216" cy="3341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/>
          <p:cNvCxnSpPr>
            <a:endCxn id="4" idx="7"/>
          </p:cNvCxnSpPr>
          <p:nvPr/>
        </p:nvCxnSpPr>
        <p:spPr>
          <a:xfrm flipH="1">
            <a:off x="2237783" y="1615967"/>
            <a:ext cx="917589" cy="3130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>
            <a:stCxn id="18" idx="2"/>
            <a:endCxn id="4" idx="5"/>
          </p:cNvCxnSpPr>
          <p:nvPr/>
        </p:nvCxnSpPr>
        <p:spPr>
          <a:xfrm flipH="1" flipV="1">
            <a:off x="2237783" y="2362475"/>
            <a:ext cx="917589" cy="38592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 flipV="1">
            <a:off x="2021030" y="2439449"/>
            <a:ext cx="1" cy="615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Objeto 77"/>
          <p:cNvGraphicFramePr>
            <a:graphicFrameLocks noChangeAspect="1"/>
          </p:cNvGraphicFramePr>
          <p:nvPr/>
        </p:nvGraphicFramePr>
        <p:xfrm>
          <a:off x="259772" y="4456518"/>
          <a:ext cx="57912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Planilha" r:id="rId3" imgW="4705165" imgH="714375" progId="Excel.Sheet.12">
                  <p:embed/>
                </p:oleObj>
              </mc:Choice>
              <mc:Fallback>
                <p:oleObj name="Planilha" r:id="rId3" imgW="4705165" imgH="71437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9772" y="4456518"/>
                        <a:ext cx="5791200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Elipse 22"/>
          <p:cNvSpPr/>
          <p:nvPr/>
        </p:nvSpPr>
        <p:spPr>
          <a:xfrm>
            <a:off x="6515100" y="568037"/>
            <a:ext cx="523283" cy="5232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6515099" y="1150203"/>
            <a:ext cx="523283" cy="523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>
            <a:off x="6515098" y="1744628"/>
            <a:ext cx="523283" cy="52328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728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714500" y="1839192"/>
            <a:ext cx="613064" cy="613064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A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1714500" y="599210"/>
            <a:ext cx="613064" cy="613064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B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1714500" y="3079174"/>
            <a:ext cx="613064" cy="613064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E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3155372" y="1201883"/>
            <a:ext cx="613064" cy="613064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C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381000" y="1201883"/>
            <a:ext cx="613064" cy="613064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G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18" name="Elipse 17"/>
          <p:cNvSpPr/>
          <p:nvPr/>
        </p:nvSpPr>
        <p:spPr>
          <a:xfrm>
            <a:off x="3155372" y="2441865"/>
            <a:ext cx="613064" cy="613064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D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381000" y="2441865"/>
            <a:ext cx="613064" cy="613064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F</a:t>
            </a:r>
            <a:endParaRPr lang="pt-BR" sz="2200" dirty="0">
              <a:solidFill>
                <a:schemeClr val="tx1"/>
              </a:solidFill>
            </a:endParaRPr>
          </a:p>
        </p:txBody>
      </p:sp>
      <p:cxnSp>
        <p:nvCxnSpPr>
          <p:cNvPr id="20" name="Conector reto 19"/>
          <p:cNvCxnSpPr>
            <a:stCxn id="5" idx="2"/>
            <a:endCxn id="8" idx="7"/>
          </p:cNvCxnSpPr>
          <p:nvPr/>
        </p:nvCxnSpPr>
        <p:spPr>
          <a:xfrm flipH="1">
            <a:off x="904283" y="905742"/>
            <a:ext cx="810217" cy="38592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>
            <a:stCxn id="7" idx="1"/>
          </p:cNvCxnSpPr>
          <p:nvPr/>
        </p:nvCxnSpPr>
        <p:spPr>
          <a:xfrm flipH="1" flipV="1">
            <a:off x="2327564" y="927708"/>
            <a:ext cx="917589" cy="3639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>
            <a:endCxn id="19" idx="0"/>
          </p:cNvCxnSpPr>
          <p:nvPr/>
        </p:nvCxnSpPr>
        <p:spPr>
          <a:xfrm flipH="1">
            <a:off x="687532" y="1814947"/>
            <a:ext cx="1" cy="6269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>
            <a:stCxn id="6" idx="2"/>
          </p:cNvCxnSpPr>
          <p:nvPr/>
        </p:nvCxnSpPr>
        <p:spPr>
          <a:xfrm flipH="1" flipV="1">
            <a:off x="877593" y="2999785"/>
            <a:ext cx="836907" cy="3859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>
            <a:stCxn id="18" idx="3"/>
          </p:cNvCxnSpPr>
          <p:nvPr/>
        </p:nvCxnSpPr>
        <p:spPr>
          <a:xfrm flipH="1">
            <a:off x="2327565" y="2965148"/>
            <a:ext cx="917588" cy="5341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>
            <a:stCxn id="7" idx="4"/>
            <a:endCxn id="18" idx="0"/>
          </p:cNvCxnSpPr>
          <p:nvPr/>
        </p:nvCxnSpPr>
        <p:spPr>
          <a:xfrm>
            <a:off x="3461904" y="1814947"/>
            <a:ext cx="0" cy="6269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>
            <a:stCxn id="4" idx="0"/>
          </p:cNvCxnSpPr>
          <p:nvPr/>
        </p:nvCxnSpPr>
        <p:spPr>
          <a:xfrm flipV="1">
            <a:off x="2021032" y="1223712"/>
            <a:ext cx="1" cy="615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>
            <a:stCxn id="4" idx="1"/>
          </p:cNvCxnSpPr>
          <p:nvPr/>
        </p:nvCxnSpPr>
        <p:spPr>
          <a:xfrm flipH="1" flipV="1">
            <a:off x="994064" y="1603418"/>
            <a:ext cx="810217" cy="32555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/>
          <p:cNvCxnSpPr>
            <a:stCxn id="4" idx="3"/>
          </p:cNvCxnSpPr>
          <p:nvPr/>
        </p:nvCxnSpPr>
        <p:spPr>
          <a:xfrm flipH="1">
            <a:off x="994065" y="2362475"/>
            <a:ext cx="810216" cy="3341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/>
          <p:cNvCxnSpPr>
            <a:endCxn id="4" idx="7"/>
          </p:cNvCxnSpPr>
          <p:nvPr/>
        </p:nvCxnSpPr>
        <p:spPr>
          <a:xfrm flipH="1">
            <a:off x="2237783" y="1615967"/>
            <a:ext cx="917589" cy="3130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>
            <a:stCxn id="18" idx="2"/>
            <a:endCxn id="4" idx="5"/>
          </p:cNvCxnSpPr>
          <p:nvPr/>
        </p:nvCxnSpPr>
        <p:spPr>
          <a:xfrm flipH="1" flipV="1">
            <a:off x="2237783" y="2362475"/>
            <a:ext cx="917589" cy="38592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 flipV="1">
            <a:off x="2021030" y="2439449"/>
            <a:ext cx="1" cy="615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Objeto 77"/>
          <p:cNvGraphicFramePr>
            <a:graphicFrameLocks noChangeAspect="1"/>
          </p:cNvGraphicFramePr>
          <p:nvPr/>
        </p:nvGraphicFramePr>
        <p:xfrm>
          <a:off x="259772" y="4456518"/>
          <a:ext cx="57912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name="Planilha" r:id="rId3" imgW="4705165" imgH="714375" progId="Excel.Sheet.12">
                  <p:embed/>
                </p:oleObj>
              </mc:Choice>
              <mc:Fallback>
                <p:oleObj name="Planilha" r:id="rId3" imgW="4705165" imgH="71437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9772" y="4456518"/>
                        <a:ext cx="5791200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Elipse 22"/>
          <p:cNvSpPr/>
          <p:nvPr/>
        </p:nvSpPr>
        <p:spPr>
          <a:xfrm>
            <a:off x="6515100" y="568037"/>
            <a:ext cx="523283" cy="5232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6515099" y="1150203"/>
            <a:ext cx="523283" cy="523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>
            <a:off x="6515098" y="1744628"/>
            <a:ext cx="523283" cy="52328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365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714500" y="1839192"/>
            <a:ext cx="613064" cy="613064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A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1714500" y="599210"/>
            <a:ext cx="613064" cy="613064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B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1714500" y="3079174"/>
            <a:ext cx="613064" cy="613064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E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3155372" y="1201883"/>
            <a:ext cx="613064" cy="613064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C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381000" y="1201883"/>
            <a:ext cx="613064" cy="613064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G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18" name="Elipse 17"/>
          <p:cNvSpPr/>
          <p:nvPr/>
        </p:nvSpPr>
        <p:spPr>
          <a:xfrm>
            <a:off x="3155372" y="2441865"/>
            <a:ext cx="613064" cy="613064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D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381000" y="2441865"/>
            <a:ext cx="613064" cy="613064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F</a:t>
            </a:r>
            <a:endParaRPr lang="pt-BR" sz="2200" dirty="0">
              <a:solidFill>
                <a:schemeClr val="tx1"/>
              </a:solidFill>
            </a:endParaRPr>
          </a:p>
        </p:txBody>
      </p:sp>
      <p:cxnSp>
        <p:nvCxnSpPr>
          <p:cNvPr id="20" name="Conector reto 19"/>
          <p:cNvCxnSpPr>
            <a:stCxn id="5" idx="2"/>
            <a:endCxn id="8" idx="7"/>
          </p:cNvCxnSpPr>
          <p:nvPr/>
        </p:nvCxnSpPr>
        <p:spPr>
          <a:xfrm flipH="1">
            <a:off x="904283" y="905742"/>
            <a:ext cx="810217" cy="38592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>
            <a:stCxn id="7" idx="1"/>
          </p:cNvCxnSpPr>
          <p:nvPr/>
        </p:nvCxnSpPr>
        <p:spPr>
          <a:xfrm flipH="1" flipV="1">
            <a:off x="2327564" y="927708"/>
            <a:ext cx="917589" cy="3639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>
            <a:endCxn id="19" idx="0"/>
          </p:cNvCxnSpPr>
          <p:nvPr/>
        </p:nvCxnSpPr>
        <p:spPr>
          <a:xfrm flipH="1">
            <a:off x="687532" y="1814947"/>
            <a:ext cx="1" cy="6269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>
            <a:stCxn id="6" idx="2"/>
          </p:cNvCxnSpPr>
          <p:nvPr/>
        </p:nvCxnSpPr>
        <p:spPr>
          <a:xfrm flipH="1" flipV="1">
            <a:off x="877593" y="2999785"/>
            <a:ext cx="836907" cy="3859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>
            <a:stCxn id="18" idx="3"/>
          </p:cNvCxnSpPr>
          <p:nvPr/>
        </p:nvCxnSpPr>
        <p:spPr>
          <a:xfrm flipH="1">
            <a:off x="2327565" y="2965148"/>
            <a:ext cx="917588" cy="5341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>
            <a:stCxn id="7" idx="4"/>
            <a:endCxn id="18" idx="0"/>
          </p:cNvCxnSpPr>
          <p:nvPr/>
        </p:nvCxnSpPr>
        <p:spPr>
          <a:xfrm>
            <a:off x="3461904" y="1814947"/>
            <a:ext cx="0" cy="6269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>
            <a:stCxn id="4" idx="0"/>
          </p:cNvCxnSpPr>
          <p:nvPr/>
        </p:nvCxnSpPr>
        <p:spPr>
          <a:xfrm flipV="1">
            <a:off x="2021032" y="1223712"/>
            <a:ext cx="1" cy="615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>
            <a:stCxn id="4" idx="1"/>
          </p:cNvCxnSpPr>
          <p:nvPr/>
        </p:nvCxnSpPr>
        <p:spPr>
          <a:xfrm flipH="1" flipV="1">
            <a:off x="994064" y="1603418"/>
            <a:ext cx="810217" cy="32555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/>
          <p:cNvCxnSpPr>
            <a:stCxn id="4" idx="3"/>
          </p:cNvCxnSpPr>
          <p:nvPr/>
        </p:nvCxnSpPr>
        <p:spPr>
          <a:xfrm flipH="1">
            <a:off x="994065" y="2362475"/>
            <a:ext cx="810216" cy="3341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/>
          <p:cNvCxnSpPr>
            <a:endCxn id="4" idx="7"/>
          </p:cNvCxnSpPr>
          <p:nvPr/>
        </p:nvCxnSpPr>
        <p:spPr>
          <a:xfrm flipH="1">
            <a:off x="2237783" y="1615967"/>
            <a:ext cx="917589" cy="3130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>
            <a:stCxn id="18" idx="2"/>
            <a:endCxn id="4" idx="5"/>
          </p:cNvCxnSpPr>
          <p:nvPr/>
        </p:nvCxnSpPr>
        <p:spPr>
          <a:xfrm flipH="1" flipV="1">
            <a:off x="2237783" y="2362475"/>
            <a:ext cx="917589" cy="38592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 flipV="1">
            <a:off x="2021030" y="2439449"/>
            <a:ext cx="1" cy="615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Objeto 77"/>
          <p:cNvGraphicFramePr>
            <a:graphicFrameLocks noChangeAspect="1"/>
          </p:cNvGraphicFramePr>
          <p:nvPr/>
        </p:nvGraphicFramePr>
        <p:xfrm>
          <a:off x="259772" y="4456518"/>
          <a:ext cx="57912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name="Planilha" r:id="rId3" imgW="4705165" imgH="714375" progId="Excel.Sheet.12">
                  <p:embed/>
                </p:oleObj>
              </mc:Choice>
              <mc:Fallback>
                <p:oleObj name="Planilha" r:id="rId3" imgW="4705165" imgH="71437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9772" y="4456518"/>
                        <a:ext cx="5791200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Elipse 22"/>
          <p:cNvSpPr/>
          <p:nvPr/>
        </p:nvSpPr>
        <p:spPr>
          <a:xfrm>
            <a:off x="6515100" y="568037"/>
            <a:ext cx="523283" cy="5232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6515099" y="1150203"/>
            <a:ext cx="523283" cy="523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>
            <a:off x="6515098" y="1744628"/>
            <a:ext cx="523283" cy="52328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11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714500" y="1839192"/>
            <a:ext cx="613064" cy="613064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A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1714500" y="599210"/>
            <a:ext cx="613064" cy="613064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B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1714500" y="3079174"/>
            <a:ext cx="613064" cy="613064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E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3155372" y="1201883"/>
            <a:ext cx="613064" cy="613064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C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381000" y="1201883"/>
            <a:ext cx="613064" cy="613064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G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18" name="Elipse 17"/>
          <p:cNvSpPr/>
          <p:nvPr/>
        </p:nvSpPr>
        <p:spPr>
          <a:xfrm>
            <a:off x="3155372" y="2441865"/>
            <a:ext cx="613064" cy="613064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D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381000" y="2441865"/>
            <a:ext cx="613064" cy="613064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F</a:t>
            </a:r>
            <a:endParaRPr lang="pt-BR" sz="2200" dirty="0">
              <a:solidFill>
                <a:schemeClr val="tx1"/>
              </a:solidFill>
            </a:endParaRPr>
          </a:p>
        </p:txBody>
      </p:sp>
      <p:cxnSp>
        <p:nvCxnSpPr>
          <p:cNvPr id="20" name="Conector reto 19"/>
          <p:cNvCxnSpPr>
            <a:stCxn id="5" idx="2"/>
            <a:endCxn id="8" idx="7"/>
          </p:cNvCxnSpPr>
          <p:nvPr/>
        </p:nvCxnSpPr>
        <p:spPr>
          <a:xfrm flipH="1">
            <a:off x="904283" y="905742"/>
            <a:ext cx="810217" cy="38592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>
            <a:stCxn id="7" idx="1"/>
          </p:cNvCxnSpPr>
          <p:nvPr/>
        </p:nvCxnSpPr>
        <p:spPr>
          <a:xfrm flipH="1" flipV="1">
            <a:off x="2327564" y="927708"/>
            <a:ext cx="917589" cy="3639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>
            <a:endCxn id="19" idx="0"/>
          </p:cNvCxnSpPr>
          <p:nvPr/>
        </p:nvCxnSpPr>
        <p:spPr>
          <a:xfrm flipH="1">
            <a:off x="687532" y="1814947"/>
            <a:ext cx="1" cy="6269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>
            <a:stCxn id="6" idx="2"/>
          </p:cNvCxnSpPr>
          <p:nvPr/>
        </p:nvCxnSpPr>
        <p:spPr>
          <a:xfrm flipH="1" flipV="1">
            <a:off x="877593" y="2999785"/>
            <a:ext cx="836907" cy="3859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>
            <a:stCxn id="18" idx="3"/>
          </p:cNvCxnSpPr>
          <p:nvPr/>
        </p:nvCxnSpPr>
        <p:spPr>
          <a:xfrm flipH="1">
            <a:off x="2327565" y="2965148"/>
            <a:ext cx="917588" cy="5341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>
            <a:stCxn id="7" idx="4"/>
            <a:endCxn id="18" idx="0"/>
          </p:cNvCxnSpPr>
          <p:nvPr/>
        </p:nvCxnSpPr>
        <p:spPr>
          <a:xfrm>
            <a:off x="3461904" y="1814947"/>
            <a:ext cx="0" cy="6269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>
            <a:stCxn id="4" idx="0"/>
          </p:cNvCxnSpPr>
          <p:nvPr/>
        </p:nvCxnSpPr>
        <p:spPr>
          <a:xfrm flipV="1">
            <a:off x="2021032" y="1223712"/>
            <a:ext cx="1" cy="615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>
            <a:stCxn id="4" idx="1"/>
          </p:cNvCxnSpPr>
          <p:nvPr/>
        </p:nvCxnSpPr>
        <p:spPr>
          <a:xfrm flipH="1" flipV="1">
            <a:off x="994064" y="1603418"/>
            <a:ext cx="810217" cy="32555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/>
          <p:cNvCxnSpPr>
            <a:stCxn id="4" idx="3"/>
          </p:cNvCxnSpPr>
          <p:nvPr/>
        </p:nvCxnSpPr>
        <p:spPr>
          <a:xfrm flipH="1">
            <a:off x="994065" y="2362475"/>
            <a:ext cx="810216" cy="3341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/>
          <p:cNvCxnSpPr>
            <a:endCxn id="4" idx="7"/>
          </p:cNvCxnSpPr>
          <p:nvPr/>
        </p:nvCxnSpPr>
        <p:spPr>
          <a:xfrm flipH="1">
            <a:off x="2237783" y="1615967"/>
            <a:ext cx="917589" cy="3130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>
            <a:stCxn id="18" idx="2"/>
            <a:endCxn id="4" idx="5"/>
          </p:cNvCxnSpPr>
          <p:nvPr/>
        </p:nvCxnSpPr>
        <p:spPr>
          <a:xfrm flipH="1" flipV="1">
            <a:off x="2237783" y="2362475"/>
            <a:ext cx="917589" cy="38592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 flipV="1">
            <a:off x="2021030" y="2439449"/>
            <a:ext cx="1" cy="615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Objeto 77"/>
          <p:cNvGraphicFramePr>
            <a:graphicFrameLocks noChangeAspect="1"/>
          </p:cNvGraphicFramePr>
          <p:nvPr/>
        </p:nvGraphicFramePr>
        <p:xfrm>
          <a:off x="260350" y="4456113"/>
          <a:ext cx="74453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4" name="Planilha" r:id="rId3" imgW="6048159" imgH="714375" progId="Excel.Sheet.12">
                  <p:embed/>
                </p:oleObj>
              </mc:Choice>
              <mc:Fallback>
                <p:oleObj name="Planilha" r:id="rId3" imgW="6048159" imgH="71437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0350" y="4456113"/>
                        <a:ext cx="7445375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Elipse 22"/>
          <p:cNvSpPr/>
          <p:nvPr/>
        </p:nvSpPr>
        <p:spPr>
          <a:xfrm>
            <a:off x="4902775" y="1226128"/>
            <a:ext cx="613064" cy="613064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H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24" name="Elipse 23"/>
          <p:cNvSpPr/>
          <p:nvPr/>
        </p:nvSpPr>
        <p:spPr>
          <a:xfrm>
            <a:off x="4902775" y="2439449"/>
            <a:ext cx="613064" cy="613064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I</a:t>
            </a:r>
            <a:endParaRPr lang="pt-BR" sz="2200" dirty="0">
              <a:solidFill>
                <a:schemeClr val="tx1"/>
              </a:solidFill>
            </a:endParaRPr>
          </a:p>
        </p:txBody>
      </p:sp>
      <p:cxnSp>
        <p:nvCxnSpPr>
          <p:cNvPr id="25" name="Conector reto 24"/>
          <p:cNvCxnSpPr/>
          <p:nvPr/>
        </p:nvCxnSpPr>
        <p:spPr>
          <a:xfrm>
            <a:off x="5197184" y="1825338"/>
            <a:ext cx="0" cy="6269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>
            <a:stCxn id="23" idx="2"/>
            <a:endCxn id="7" idx="6"/>
          </p:cNvCxnSpPr>
          <p:nvPr/>
        </p:nvCxnSpPr>
        <p:spPr>
          <a:xfrm flipH="1" flipV="1">
            <a:off x="3768436" y="1508415"/>
            <a:ext cx="1134339" cy="242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 flipH="1" flipV="1">
            <a:off x="3768436" y="2733858"/>
            <a:ext cx="1134339" cy="242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>
            <a:stCxn id="24" idx="1"/>
          </p:cNvCxnSpPr>
          <p:nvPr/>
        </p:nvCxnSpPr>
        <p:spPr>
          <a:xfrm flipH="1" flipV="1">
            <a:off x="3722542" y="1703496"/>
            <a:ext cx="1270014" cy="82573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6515100" y="568037"/>
            <a:ext cx="523283" cy="5232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/>
          <p:cNvSpPr/>
          <p:nvPr/>
        </p:nvSpPr>
        <p:spPr>
          <a:xfrm>
            <a:off x="6515099" y="1150203"/>
            <a:ext cx="523283" cy="523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>
            <a:off x="6515098" y="1744628"/>
            <a:ext cx="523283" cy="52328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478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714500" y="1839192"/>
            <a:ext cx="613064" cy="613064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A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1714500" y="599210"/>
            <a:ext cx="613064" cy="613064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B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1714500" y="3079174"/>
            <a:ext cx="613064" cy="613064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E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3155372" y="1201883"/>
            <a:ext cx="613064" cy="613064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C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381000" y="1201883"/>
            <a:ext cx="613064" cy="613064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G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18" name="Elipse 17"/>
          <p:cNvSpPr/>
          <p:nvPr/>
        </p:nvSpPr>
        <p:spPr>
          <a:xfrm>
            <a:off x="3155372" y="2441865"/>
            <a:ext cx="613064" cy="613064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D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381000" y="2441865"/>
            <a:ext cx="613064" cy="613064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F</a:t>
            </a:r>
            <a:endParaRPr lang="pt-BR" sz="2200" dirty="0">
              <a:solidFill>
                <a:schemeClr val="tx1"/>
              </a:solidFill>
            </a:endParaRPr>
          </a:p>
        </p:txBody>
      </p:sp>
      <p:cxnSp>
        <p:nvCxnSpPr>
          <p:cNvPr id="20" name="Conector reto 19"/>
          <p:cNvCxnSpPr>
            <a:stCxn id="5" idx="2"/>
            <a:endCxn id="8" idx="7"/>
          </p:cNvCxnSpPr>
          <p:nvPr/>
        </p:nvCxnSpPr>
        <p:spPr>
          <a:xfrm flipH="1">
            <a:off x="904283" y="905742"/>
            <a:ext cx="810217" cy="38592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>
            <a:stCxn id="7" idx="1"/>
          </p:cNvCxnSpPr>
          <p:nvPr/>
        </p:nvCxnSpPr>
        <p:spPr>
          <a:xfrm flipH="1" flipV="1">
            <a:off x="2327564" y="927708"/>
            <a:ext cx="917589" cy="3639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>
            <a:endCxn id="19" idx="0"/>
          </p:cNvCxnSpPr>
          <p:nvPr/>
        </p:nvCxnSpPr>
        <p:spPr>
          <a:xfrm flipH="1">
            <a:off x="687532" y="1814947"/>
            <a:ext cx="1" cy="6269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>
            <a:stCxn id="6" idx="2"/>
          </p:cNvCxnSpPr>
          <p:nvPr/>
        </p:nvCxnSpPr>
        <p:spPr>
          <a:xfrm flipH="1" flipV="1">
            <a:off x="877593" y="2999785"/>
            <a:ext cx="836907" cy="3859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>
            <a:stCxn id="18" idx="3"/>
          </p:cNvCxnSpPr>
          <p:nvPr/>
        </p:nvCxnSpPr>
        <p:spPr>
          <a:xfrm flipH="1">
            <a:off x="2327565" y="2965148"/>
            <a:ext cx="917588" cy="5341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>
            <a:stCxn id="7" idx="4"/>
            <a:endCxn id="18" idx="0"/>
          </p:cNvCxnSpPr>
          <p:nvPr/>
        </p:nvCxnSpPr>
        <p:spPr>
          <a:xfrm>
            <a:off x="3461904" y="1814947"/>
            <a:ext cx="0" cy="6269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>
            <a:stCxn id="4" idx="0"/>
          </p:cNvCxnSpPr>
          <p:nvPr/>
        </p:nvCxnSpPr>
        <p:spPr>
          <a:xfrm flipV="1">
            <a:off x="2021032" y="1223712"/>
            <a:ext cx="1" cy="615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>
            <a:stCxn id="4" idx="1"/>
          </p:cNvCxnSpPr>
          <p:nvPr/>
        </p:nvCxnSpPr>
        <p:spPr>
          <a:xfrm flipH="1" flipV="1">
            <a:off x="994064" y="1603418"/>
            <a:ext cx="810217" cy="32555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/>
          <p:cNvCxnSpPr>
            <a:stCxn id="4" idx="3"/>
          </p:cNvCxnSpPr>
          <p:nvPr/>
        </p:nvCxnSpPr>
        <p:spPr>
          <a:xfrm flipH="1">
            <a:off x="994065" y="2362475"/>
            <a:ext cx="810216" cy="3341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/>
          <p:cNvCxnSpPr>
            <a:endCxn id="4" idx="7"/>
          </p:cNvCxnSpPr>
          <p:nvPr/>
        </p:nvCxnSpPr>
        <p:spPr>
          <a:xfrm flipH="1">
            <a:off x="2237783" y="1615967"/>
            <a:ext cx="917589" cy="3130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>
            <a:stCxn id="18" idx="2"/>
            <a:endCxn id="4" idx="5"/>
          </p:cNvCxnSpPr>
          <p:nvPr/>
        </p:nvCxnSpPr>
        <p:spPr>
          <a:xfrm flipH="1" flipV="1">
            <a:off x="2237783" y="2362475"/>
            <a:ext cx="917589" cy="38592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 flipV="1">
            <a:off x="2021030" y="2439449"/>
            <a:ext cx="1" cy="615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Objeto 77"/>
          <p:cNvGraphicFramePr>
            <a:graphicFrameLocks noChangeAspect="1"/>
          </p:cNvGraphicFramePr>
          <p:nvPr/>
        </p:nvGraphicFramePr>
        <p:xfrm>
          <a:off x="260350" y="4456113"/>
          <a:ext cx="74453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6" name="Planilha" r:id="rId3" imgW="6048159" imgH="714375" progId="Excel.Sheet.12">
                  <p:embed/>
                </p:oleObj>
              </mc:Choice>
              <mc:Fallback>
                <p:oleObj name="Planilha" r:id="rId3" imgW="6048159" imgH="71437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0350" y="4456113"/>
                        <a:ext cx="7445375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Elipse 22"/>
          <p:cNvSpPr/>
          <p:nvPr/>
        </p:nvSpPr>
        <p:spPr>
          <a:xfrm>
            <a:off x="4902775" y="1226128"/>
            <a:ext cx="613064" cy="613064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H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24" name="Elipse 23"/>
          <p:cNvSpPr/>
          <p:nvPr/>
        </p:nvSpPr>
        <p:spPr>
          <a:xfrm>
            <a:off x="4902775" y="2439449"/>
            <a:ext cx="613064" cy="613064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I</a:t>
            </a:r>
            <a:endParaRPr lang="pt-BR" sz="2200" dirty="0">
              <a:solidFill>
                <a:schemeClr val="tx1"/>
              </a:solidFill>
            </a:endParaRPr>
          </a:p>
        </p:txBody>
      </p:sp>
      <p:cxnSp>
        <p:nvCxnSpPr>
          <p:cNvPr id="25" name="Conector reto 24"/>
          <p:cNvCxnSpPr/>
          <p:nvPr/>
        </p:nvCxnSpPr>
        <p:spPr>
          <a:xfrm>
            <a:off x="5197184" y="1825338"/>
            <a:ext cx="0" cy="6269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>
            <a:stCxn id="23" idx="2"/>
            <a:endCxn id="7" idx="6"/>
          </p:cNvCxnSpPr>
          <p:nvPr/>
        </p:nvCxnSpPr>
        <p:spPr>
          <a:xfrm flipH="1" flipV="1">
            <a:off x="3768436" y="1508415"/>
            <a:ext cx="1134339" cy="242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 flipH="1" flipV="1">
            <a:off x="3768436" y="2733858"/>
            <a:ext cx="1134339" cy="242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>
            <a:stCxn id="24" idx="1"/>
          </p:cNvCxnSpPr>
          <p:nvPr/>
        </p:nvCxnSpPr>
        <p:spPr>
          <a:xfrm flipH="1" flipV="1">
            <a:off x="3722542" y="1703496"/>
            <a:ext cx="1270014" cy="82573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6515100" y="568037"/>
            <a:ext cx="523283" cy="5232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/>
          <p:cNvSpPr/>
          <p:nvPr/>
        </p:nvSpPr>
        <p:spPr>
          <a:xfrm>
            <a:off x="6515099" y="1150203"/>
            <a:ext cx="523283" cy="523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>
            <a:off x="6515098" y="1744628"/>
            <a:ext cx="523283" cy="52328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53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714500" y="1839192"/>
            <a:ext cx="613064" cy="613064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A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1714500" y="599210"/>
            <a:ext cx="613064" cy="613064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B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1714500" y="3079174"/>
            <a:ext cx="613064" cy="613064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E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3155372" y="1201883"/>
            <a:ext cx="613064" cy="613064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C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381000" y="1201883"/>
            <a:ext cx="613064" cy="613064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G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18" name="Elipse 17"/>
          <p:cNvSpPr/>
          <p:nvPr/>
        </p:nvSpPr>
        <p:spPr>
          <a:xfrm>
            <a:off x="3155372" y="2441865"/>
            <a:ext cx="613064" cy="613064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D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381000" y="2441865"/>
            <a:ext cx="613064" cy="613064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F</a:t>
            </a:r>
            <a:endParaRPr lang="pt-BR" sz="2200" dirty="0">
              <a:solidFill>
                <a:schemeClr val="tx1"/>
              </a:solidFill>
            </a:endParaRPr>
          </a:p>
        </p:txBody>
      </p:sp>
      <p:cxnSp>
        <p:nvCxnSpPr>
          <p:cNvPr id="20" name="Conector reto 19"/>
          <p:cNvCxnSpPr>
            <a:stCxn id="5" idx="2"/>
            <a:endCxn id="8" idx="7"/>
          </p:cNvCxnSpPr>
          <p:nvPr/>
        </p:nvCxnSpPr>
        <p:spPr>
          <a:xfrm flipH="1">
            <a:off x="904283" y="905742"/>
            <a:ext cx="810217" cy="38592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>
            <a:stCxn id="7" idx="1"/>
          </p:cNvCxnSpPr>
          <p:nvPr/>
        </p:nvCxnSpPr>
        <p:spPr>
          <a:xfrm flipH="1" flipV="1">
            <a:off x="2327564" y="927708"/>
            <a:ext cx="917589" cy="3639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>
            <a:endCxn id="19" idx="0"/>
          </p:cNvCxnSpPr>
          <p:nvPr/>
        </p:nvCxnSpPr>
        <p:spPr>
          <a:xfrm flipH="1">
            <a:off x="687532" y="1814947"/>
            <a:ext cx="1" cy="6269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>
            <a:stCxn id="6" idx="2"/>
          </p:cNvCxnSpPr>
          <p:nvPr/>
        </p:nvCxnSpPr>
        <p:spPr>
          <a:xfrm flipH="1" flipV="1">
            <a:off x="877593" y="2999785"/>
            <a:ext cx="836907" cy="3859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>
            <a:stCxn id="18" idx="3"/>
          </p:cNvCxnSpPr>
          <p:nvPr/>
        </p:nvCxnSpPr>
        <p:spPr>
          <a:xfrm flipH="1">
            <a:off x="2327565" y="2965148"/>
            <a:ext cx="917588" cy="5341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>
            <a:stCxn id="7" idx="4"/>
            <a:endCxn id="18" idx="0"/>
          </p:cNvCxnSpPr>
          <p:nvPr/>
        </p:nvCxnSpPr>
        <p:spPr>
          <a:xfrm>
            <a:off x="3461904" y="1814947"/>
            <a:ext cx="0" cy="6269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>
            <a:stCxn id="4" idx="0"/>
          </p:cNvCxnSpPr>
          <p:nvPr/>
        </p:nvCxnSpPr>
        <p:spPr>
          <a:xfrm flipV="1">
            <a:off x="2021032" y="1223712"/>
            <a:ext cx="1" cy="615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>
            <a:stCxn id="4" idx="1"/>
          </p:cNvCxnSpPr>
          <p:nvPr/>
        </p:nvCxnSpPr>
        <p:spPr>
          <a:xfrm flipH="1" flipV="1">
            <a:off x="994064" y="1603418"/>
            <a:ext cx="810217" cy="32555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/>
          <p:cNvCxnSpPr>
            <a:stCxn id="4" idx="3"/>
          </p:cNvCxnSpPr>
          <p:nvPr/>
        </p:nvCxnSpPr>
        <p:spPr>
          <a:xfrm flipH="1">
            <a:off x="994065" y="2362475"/>
            <a:ext cx="810216" cy="3341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/>
          <p:cNvCxnSpPr>
            <a:endCxn id="4" idx="7"/>
          </p:cNvCxnSpPr>
          <p:nvPr/>
        </p:nvCxnSpPr>
        <p:spPr>
          <a:xfrm flipH="1">
            <a:off x="2237783" y="1615967"/>
            <a:ext cx="917589" cy="3130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>
            <a:stCxn id="18" idx="2"/>
            <a:endCxn id="4" idx="5"/>
          </p:cNvCxnSpPr>
          <p:nvPr/>
        </p:nvCxnSpPr>
        <p:spPr>
          <a:xfrm flipH="1" flipV="1">
            <a:off x="2237783" y="2362475"/>
            <a:ext cx="917589" cy="38592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 flipV="1">
            <a:off x="2021030" y="2439449"/>
            <a:ext cx="1" cy="615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Objeto 77"/>
          <p:cNvGraphicFramePr>
            <a:graphicFrameLocks noChangeAspect="1"/>
          </p:cNvGraphicFramePr>
          <p:nvPr/>
        </p:nvGraphicFramePr>
        <p:xfrm>
          <a:off x="260350" y="4456113"/>
          <a:ext cx="74453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0" name="Planilha" r:id="rId3" imgW="6048159" imgH="714375" progId="Excel.Sheet.12">
                  <p:embed/>
                </p:oleObj>
              </mc:Choice>
              <mc:Fallback>
                <p:oleObj name="Planilha" r:id="rId3" imgW="6048159" imgH="71437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0350" y="4456113"/>
                        <a:ext cx="7445375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Elipse 22"/>
          <p:cNvSpPr/>
          <p:nvPr/>
        </p:nvSpPr>
        <p:spPr>
          <a:xfrm>
            <a:off x="4902775" y="1226128"/>
            <a:ext cx="613064" cy="613064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H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24" name="Elipse 23"/>
          <p:cNvSpPr/>
          <p:nvPr/>
        </p:nvSpPr>
        <p:spPr>
          <a:xfrm>
            <a:off x="4902775" y="2439449"/>
            <a:ext cx="613064" cy="613064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I</a:t>
            </a:r>
            <a:endParaRPr lang="pt-BR" sz="2200" dirty="0">
              <a:solidFill>
                <a:schemeClr val="tx1"/>
              </a:solidFill>
            </a:endParaRPr>
          </a:p>
        </p:txBody>
      </p:sp>
      <p:cxnSp>
        <p:nvCxnSpPr>
          <p:cNvPr id="25" name="Conector reto 24"/>
          <p:cNvCxnSpPr/>
          <p:nvPr/>
        </p:nvCxnSpPr>
        <p:spPr>
          <a:xfrm>
            <a:off x="5197184" y="1825338"/>
            <a:ext cx="0" cy="6269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>
            <a:stCxn id="23" idx="2"/>
            <a:endCxn id="7" idx="6"/>
          </p:cNvCxnSpPr>
          <p:nvPr/>
        </p:nvCxnSpPr>
        <p:spPr>
          <a:xfrm flipH="1" flipV="1">
            <a:off x="3768436" y="1508415"/>
            <a:ext cx="1134339" cy="242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 flipH="1" flipV="1">
            <a:off x="3768436" y="2733858"/>
            <a:ext cx="1134339" cy="242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>
            <a:stCxn id="24" idx="1"/>
          </p:cNvCxnSpPr>
          <p:nvPr/>
        </p:nvCxnSpPr>
        <p:spPr>
          <a:xfrm flipH="1" flipV="1">
            <a:off x="3722542" y="1703496"/>
            <a:ext cx="1270014" cy="82573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6515100" y="568037"/>
            <a:ext cx="523283" cy="5232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/>
          <p:cNvSpPr/>
          <p:nvPr/>
        </p:nvSpPr>
        <p:spPr>
          <a:xfrm>
            <a:off x="6515099" y="1150203"/>
            <a:ext cx="523283" cy="523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>
            <a:off x="6515098" y="1744628"/>
            <a:ext cx="523283" cy="52328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785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714500" y="1839192"/>
            <a:ext cx="613064" cy="613064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A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1714500" y="599210"/>
            <a:ext cx="613064" cy="613064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B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1714500" y="3079174"/>
            <a:ext cx="613064" cy="613064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E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3155372" y="1201883"/>
            <a:ext cx="613064" cy="613064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C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381000" y="1201883"/>
            <a:ext cx="613064" cy="613064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G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18" name="Elipse 17"/>
          <p:cNvSpPr/>
          <p:nvPr/>
        </p:nvSpPr>
        <p:spPr>
          <a:xfrm>
            <a:off x="3155372" y="2441865"/>
            <a:ext cx="613064" cy="613064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D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381000" y="2441865"/>
            <a:ext cx="613064" cy="613064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F</a:t>
            </a:r>
            <a:endParaRPr lang="pt-BR" sz="2200" dirty="0">
              <a:solidFill>
                <a:schemeClr val="tx1"/>
              </a:solidFill>
            </a:endParaRPr>
          </a:p>
        </p:txBody>
      </p:sp>
      <p:cxnSp>
        <p:nvCxnSpPr>
          <p:cNvPr id="20" name="Conector reto 19"/>
          <p:cNvCxnSpPr>
            <a:stCxn id="5" idx="2"/>
            <a:endCxn id="8" idx="7"/>
          </p:cNvCxnSpPr>
          <p:nvPr/>
        </p:nvCxnSpPr>
        <p:spPr>
          <a:xfrm flipH="1">
            <a:off x="904283" y="905742"/>
            <a:ext cx="810217" cy="38592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>
            <a:stCxn id="7" idx="1"/>
          </p:cNvCxnSpPr>
          <p:nvPr/>
        </p:nvCxnSpPr>
        <p:spPr>
          <a:xfrm flipH="1" flipV="1">
            <a:off x="2327564" y="927708"/>
            <a:ext cx="917589" cy="3639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>
            <a:endCxn id="19" idx="0"/>
          </p:cNvCxnSpPr>
          <p:nvPr/>
        </p:nvCxnSpPr>
        <p:spPr>
          <a:xfrm flipH="1">
            <a:off x="687532" y="1814947"/>
            <a:ext cx="1" cy="6269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>
            <a:stCxn id="6" idx="2"/>
          </p:cNvCxnSpPr>
          <p:nvPr/>
        </p:nvCxnSpPr>
        <p:spPr>
          <a:xfrm flipH="1" flipV="1">
            <a:off x="877593" y="2999785"/>
            <a:ext cx="836907" cy="3859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>
            <a:stCxn id="18" idx="3"/>
          </p:cNvCxnSpPr>
          <p:nvPr/>
        </p:nvCxnSpPr>
        <p:spPr>
          <a:xfrm flipH="1">
            <a:off x="2327565" y="2965148"/>
            <a:ext cx="917588" cy="5341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>
            <a:stCxn id="7" idx="4"/>
            <a:endCxn id="18" idx="0"/>
          </p:cNvCxnSpPr>
          <p:nvPr/>
        </p:nvCxnSpPr>
        <p:spPr>
          <a:xfrm>
            <a:off x="3461904" y="1814947"/>
            <a:ext cx="0" cy="6269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>
            <a:stCxn id="4" idx="0"/>
          </p:cNvCxnSpPr>
          <p:nvPr/>
        </p:nvCxnSpPr>
        <p:spPr>
          <a:xfrm flipV="1">
            <a:off x="2021032" y="1223712"/>
            <a:ext cx="1" cy="615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>
            <a:stCxn id="4" idx="1"/>
          </p:cNvCxnSpPr>
          <p:nvPr/>
        </p:nvCxnSpPr>
        <p:spPr>
          <a:xfrm flipH="1" flipV="1">
            <a:off x="994064" y="1603418"/>
            <a:ext cx="810217" cy="32555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/>
          <p:cNvCxnSpPr>
            <a:stCxn id="4" idx="3"/>
          </p:cNvCxnSpPr>
          <p:nvPr/>
        </p:nvCxnSpPr>
        <p:spPr>
          <a:xfrm flipH="1">
            <a:off x="994065" y="2362475"/>
            <a:ext cx="810216" cy="3341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/>
          <p:cNvCxnSpPr>
            <a:endCxn id="4" idx="7"/>
          </p:cNvCxnSpPr>
          <p:nvPr/>
        </p:nvCxnSpPr>
        <p:spPr>
          <a:xfrm flipH="1">
            <a:off x="2237783" y="1615967"/>
            <a:ext cx="917589" cy="3130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>
            <a:stCxn id="18" idx="2"/>
            <a:endCxn id="4" idx="5"/>
          </p:cNvCxnSpPr>
          <p:nvPr/>
        </p:nvCxnSpPr>
        <p:spPr>
          <a:xfrm flipH="1" flipV="1">
            <a:off x="2237783" y="2362475"/>
            <a:ext cx="917589" cy="38592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 flipV="1">
            <a:off x="2021030" y="2439449"/>
            <a:ext cx="1" cy="615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Objeto 77"/>
          <p:cNvGraphicFramePr>
            <a:graphicFrameLocks noChangeAspect="1"/>
          </p:cNvGraphicFramePr>
          <p:nvPr/>
        </p:nvGraphicFramePr>
        <p:xfrm>
          <a:off x="260350" y="4456113"/>
          <a:ext cx="74453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4" name="Planilha" r:id="rId3" imgW="6048159" imgH="714375" progId="Excel.Sheet.12">
                  <p:embed/>
                </p:oleObj>
              </mc:Choice>
              <mc:Fallback>
                <p:oleObj name="Planilha" r:id="rId3" imgW="6048159" imgH="71437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0350" y="4456113"/>
                        <a:ext cx="7445375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Elipse 22"/>
          <p:cNvSpPr/>
          <p:nvPr/>
        </p:nvSpPr>
        <p:spPr>
          <a:xfrm>
            <a:off x="4902775" y="1226128"/>
            <a:ext cx="613064" cy="613064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H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24" name="Elipse 23"/>
          <p:cNvSpPr/>
          <p:nvPr/>
        </p:nvSpPr>
        <p:spPr>
          <a:xfrm>
            <a:off x="4902775" y="2439449"/>
            <a:ext cx="613064" cy="613064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I</a:t>
            </a:r>
            <a:endParaRPr lang="pt-BR" sz="2200" dirty="0">
              <a:solidFill>
                <a:schemeClr val="tx1"/>
              </a:solidFill>
            </a:endParaRPr>
          </a:p>
        </p:txBody>
      </p:sp>
      <p:cxnSp>
        <p:nvCxnSpPr>
          <p:cNvPr id="25" name="Conector reto 24"/>
          <p:cNvCxnSpPr/>
          <p:nvPr/>
        </p:nvCxnSpPr>
        <p:spPr>
          <a:xfrm>
            <a:off x="5197184" y="1825338"/>
            <a:ext cx="0" cy="6269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>
            <a:stCxn id="23" idx="2"/>
            <a:endCxn id="7" idx="6"/>
          </p:cNvCxnSpPr>
          <p:nvPr/>
        </p:nvCxnSpPr>
        <p:spPr>
          <a:xfrm flipH="1" flipV="1">
            <a:off x="3768436" y="1508415"/>
            <a:ext cx="1134339" cy="242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 flipH="1" flipV="1">
            <a:off x="3768436" y="2733858"/>
            <a:ext cx="1134339" cy="242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>
            <a:stCxn id="24" idx="1"/>
          </p:cNvCxnSpPr>
          <p:nvPr/>
        </p:nvCxnSpPr>
        <p:spPr>
          <a:xfrm flipH="1" flipV="1">
            <a:off x="3722542" y="1703496"/>
            <a:ext cx="1270014" cy="82573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6515100" y="568037"/>
            <a:ext cx="523283" cy="5232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/>
          <p:cNvSpPr/>
          <p:nvPr/>
        </p:nvSpPr>
        <p:spPr>
          <a:xfrm>
            <a:off x="6515099" y="1150203"/>
            <a:ext cx="523283" cy="523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>
            <a:off x="6515098" y="1744628"/>
            <a:ext cx="523283" cy="52328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002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714500" y="1839192"/>
            <a:ext cx="613064" cy="613064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A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1714500" y="599210"/>
            <a:ext cx="613064" cy="613064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B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1714500" y="3079174"/>
            <a:ext cx="613064" cy="613064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E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3155372" y="1201883"/>
            <a:ext cx="613064" cy="613064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C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381000" y="1201883"/>
            <a:ext cx="613064" cy="613064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G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18" name="Elipse 17"/>
          <p:cNvSpPr/>
          <p:nvPr/>
        </p:nvSpPr>
        <p:spPr>
          <a:xfrm>
            <a:off x="3155372" y="2441865"/>
            <a:ext cx="613064" cy="613064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D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381000" y="2441865"/>
            <a:ext cx="613064" cy="613064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F</a:t>
            </a:r>
            <a:endParaRPr lang="pt-BR" sz="2200" dirty="0">
              <a:solidFill>
                <a:schemeClr val="tx1"/>
              </a:solidFill>
            </a:endParaRPr>
          </a:p>
        </p:txBody>
      </p:sp>
      <p:cxnSp>
        <p:nvCxnSpPr>
          <p:cNvPr id="20" name="Conector reto 19"/>
          <p:cNvCxnSpPr>
            <a:stCxn id="5" idx="2"/>
            <a:endCxn id="8" idx="7"/>
          </p:cNvCxnSpPr>
          <p:nvPr/>
        </p:nvCxnSpPr>
        <p:spPr>
          <a:xfrm flipH="1">
            <a:off x="904283" y="905742"/>
            <a:ext cx="810217" cy="38592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>
            <a:stCxn id="7" idx="1"/>
          </p:cNvCxnSpPr>
          <p:nvPr/>
        </p:nvCxnSpPr>
        <p:spPr>
          <a:xfrm flipH="1" flipV="1">
            <a:off x="2327564" y="927708"/>
            <a:ext cx="917589" cy="3639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>
            <a:endCxn id="19" idx="0"/>
          </p:cNvCxnSpPr>
          <p:nvPr/>
        </p:nvCxnSpPr>
        <p:spPr>
          <a:xfrm flipH="1">
            <a:off x="687532" y="1814947"/>
            <a:ext cx="1" cy="6269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>
            <a:stCxn id="6" idx="2"/>
          </p:cNvCxnSpPr>
          <p:nvPr/>
        </p:nvCxnSpPr>
        <p:spPr>
          <a:xfrm flipH="1" flipV="1">
            <a:off x="877593" y="2999785"/>
            <a:ext cx="836907" cy="3859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>
            <a:stCxn id="18" idx="3"/>
          </p:cNvCxnSpPr>
          <p:nvPr/>
        </p:nvCxnSpPr>
        <p:spPr>
          <a:xfrm flipH="1">
            <a:off x="2327565" y="2965148"/>
            <a:ext cx="917588" cy="5341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>
            <a:stCxn id="7" idx="4"/>
            <a:endCxn id="18" idx="0"/>
          </p:cNvCxnSpPr>
          <p:nvPr/>
        </p:nvCxnSpPr>
        <p:spPr>
          <a:xfrm>
            <a:off x="3461904" y="1814947"/>
            <a:ext cx="0" cy="6269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>
            <a:stCxn id="4" idx="0"/>
          </p:cNvCxnSpPr>
          <p:nvPr/>
        </p:nvCxnSpPr>
        <p:spPr>
          <a:xfrm flipV="1">
            <a:off x="2021032" y="1223712"/>
            <a:ext cx="1" cy="615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>
            <a:stCxn id="4" idx="1"/>
          </p:cNvCxnSpPr>
          <p:nvPr/>
        </p:nvCxnSpPr>
        <p:spPr>
          <a:xfrm flipH="1" flipV="1">
            <a:off x="994064" y="1603418"/>
            <a:ext cx="810217" cy="32555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/>
          <p:cNvCxnSpPr>
            <a:stCxn id="4" idx="3"/>
          </p:cNvCxnSpPr>
          <p:nvPr/>
        </p:nvCxnSpPr>
        <p:spPr>
          <a:xfrm flipH="1">
            <a:off x="994065" y="2362475"/>
            <a:ext cx="810216" cy="3341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/>
          <p:cNvCxnSpPr>
            <a:endCxn id="4" idx="7"/>
          </p:cNvCxnSpPr>
          <p:nvPr/>
        </p:nvCxnSpPr>
        <p:spPr>
          <a:xfrm flipH="1">
            <a:off x="2237783" y="1615967"/>
            <a:ext cx="917589" cy="3130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>
            <a:stCxn id="18" idx="2"/>
            <a:endCxn id="4" idx="5"/>
          </p:cNvCxnSpPr>
          <p:nvPr/>
        </p:nvCxnSpPr>
        <p:spPr>
          <a:xfrm flipH="1" flipV="1">
            <a:off x="2237783" y="2362475"/>
            <a:ext cx="917589" cy="38592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 flipV="1">
            <a:off x="2021030" y="2439449"/>
            <a:ext cx="1" cy="615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Objeto 77"/>
          <p:cNvGraphicFramePr>
            <a:graphicFrameLocks noChangeAspect="1"/>
          </p:cNvGraphicFramePr>
          <p:nvPr/>
        </p:nvGraphicFramePr>
        <p:xfrm>
          <a:off x="260350" y="4456113"/>
          <a:ext cx="74453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8" name="Planilha" r:id="rId3" imgW="6048159" imgH="714375" progId="Excel.Sheet.12">
                  <p:embed/>
                </p:oleObj>
              </mc:Choice>
              <mc:Fallback>
                <p:oleObj name="Planilha" r:id="rId3" imgW="6048159" imgH="71437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0350" y="4456113"/>
                        <a:ext cx="7445375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Elipse 22"/>
          <p:cNvSpPr/>
          <p:nvPr/>
        </p:nvSpPr>
        <p:spPr>
          <a:xfrm>
            <a:off x="4902775" y="1226128"/>
            <a:ext cx="613064" cy="613064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H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24" name="Elipse 23"/>
          <p:cNvSpPr/>
          <p:nvPr/>
        </p:nvSpPr>
        <p:spPr>
          <a:xfrm>
            <a:off x="4902775" y="2439449"/>
            <a:ext cx="613064" cy="613064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I</a:t>
            </a:r>
            <a:endParaRPr lang="pt-BR" sz="2200" dirty="0">
              <a:solidFill>
                <a:schemeClr val="tx1"/>
              </a:solidFill>
            </a:endParaRPr>
          </a:p>
        </p:txBody>
      </p:sp>
      <p:cxnSp>
        <p:nvCxnSpPr>
          <p:cNvPr id="25" name="Conector reto 24"/>
          <p:cNvCxnSpPr/>
          <p:nvPr/>
        </p:nvCxnSpPr>
        <p:spPr>
          <a:xfrm>
            <a:off x="5197184" y="1825338"/>
            <a:ext cx="0" cy="6269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>
            <a:stCxn id="23" idx="2"/>
            <a:endCxn id="7" idx="6"/>
          </p:cNvCxnSpPr>
          <p:nvPr/>
        </p:nvCxnSpPr>
        <p:spPr>
          <a:xfrm flipH="1" flipV="1">
            <a:off x="3768436" y="1508415"/>
            <a:ext cx="1134339" cy="242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 flipH="1" flipV="1">
            <a:off x="3768436" y="2733858"/>
            <a:ext cx="1134339" cy="242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>
            <a:stCxn id="24" idx="1"/>
          </p:cNvCxnSpPr>
          <p:nvPr/>
        </p:nvCxnSpPr>
        <p:spPr>
          <a:xfrm flipH="1" flipV="1">
            <a:off x="3722542" y="1703496"/>
            <a:ext cx="1270014" cy="82573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6515100" y="568037"/>
            <a:ext cx="523283" cy="5232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/>
          <p:cNvSpPr/>
          <p:nvPr/>
        </p:nvSpPr>
        <p:spPr>
          <a:xfrm>
            <a:off x="6515099" y="1150203"/>
            <a:ext cx="523283" cy="523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>
            <a:off x="6515098" y="1744628"/>
            <a:ext cx="523283" cy="52328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901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683327" y="1808019"/>
            <a:ext cx="613064" cy="613064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Elipse 4"/>
          <p:cNvSpPr/>
          <p:nvPr/>
        </p:nvSpPr>
        <p:spPr>
          <a:xfrm>
            <a:off x="1683327" y="568037"/>
            <a:ext cx="613064" cy="613064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C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1683327" y="3048001"/>
            <a:ext cx="613064" cy="61306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E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3030681" y="1808019"/>
            <a:ext cx="613064" cy="613064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D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335973" y="1808019"/>
            <a:ext cx="613064" cy="613064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B</a:t>
            </a:r>
            <a:endParaRPr lang="pt-BR" sz="2200" dirty="0">
              <a:solidFill>
                <a:schemeClr val="tx1"/>
              </a:solidFill>
            </a:endParaRPr>
          </a:p>
        </p:txBody>
      </p:sp>
      <p:cxnSp>
        <p:nvCxnSpPr>
          <p:cNvPr id="10" name="Conector reto 9"/>
          <p:cNvCxnSpPr>
            <a:stCxn id="5" idx="3"/>
            <a:endCxn id="8" idx="7"/>
          </p:cNvCxnSpPr>
          <p:nvPr/>
        </p:nvCxnSpPr>
        <p:spPr>
          <a:xfrm flipH="1">
            <a:off x="859256" y="1091320"/>
            <a:ext cx="913852" cy="806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>
            <a:stCxn id="5" idx="5"/>
            <a:endCxn id="7" idx="1"/>
          </p:cNvCxnSpPr>
          <p:nvPr/>
        </p:nvCxnSpPr>
        <p:spPr>
          <a:xfrm>
            <a:off x="2206610" y="1091320"/>
            <a:ext cx="913852" cy="806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endCxn id="6" idx="7"/>
          </p:cNvCxnSpPr>
          <p:nvPr/>
        </p:nvCxnSpPr>
        <p:spPr>
          <a:xfrm flipH="1">
            <a:off x="2206610" y="2341831"/>
            <a:ext cx="913852" cy="79595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>
            <a:endCxn id="6" idx="1"/>
          </p:cNvCxnSpPr>
          <p:nvPr/>
        </p:nvCxnSpPr>
        <p:spPr>
          <a:xfrm>
            <a:off x="874980" y="2339054"/>
            <a:ext cx="898128" cy="7987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endCxn id="4" idx="0"/>
          </p:cNvCxnSpPr>
          <p:nvPr/>
        </p:nvCxnSpPr>
        <p:spPr>
          <a:xfrm>
            <a:off x="1984801" y="1181101"/>
            <a:ext cx="5058" cy="6269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Objeto 23"/>
          <p:cNvGraphicFramePr>
            <a:graphicFrameLocks noChangeAspect="1"/>
          </p:cNvGraphicFramePr>
          <p:nvPr/>
        </p:nvGraphicFramePr>
        <p:xfrm>
          <a:off x="231775" y="4760913"/>
          <a:ext cx="4691063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6" name="Planilha" r:id="rId3" imgW="3810000" imgH="714375" progId="Excel.Sheet.12">
                  <p:embed/>
                </p:oleObj>
              </mc:Choice>
              <mc:Fallback>
                <p:oleObj name="Planilha" r:id="rId3" imgW="3810000" imgH="71437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1775" y="4760913"/>
                        <a:ext cx="4691063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lipse 1"/>
          <p:cNvSpPr/>
          <p:nvPr/>
        </p:nvSpPr>
        <p:spPr>
          <a:xfrm>
            <a:off x="6515100" y="568037"/>
            <a:ext cx="523283" cy="5232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6515099" y="1150203"/>
            <a:ext cx="523283" cy="523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6515098" y="1744628"/>
            <a:ext cx="523283" cy="52328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468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714500" y="1839192"/>
            <a:ext cx="613064" cy="613064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A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1714500" y="599210"/>
            <a:ext cx="613064" cy="613064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B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1714500" y="3079174"/>
            <a:ext cx="613064" cy="613064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E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3155372" y="1201883"/>
            <a:ext cx="613064" cy="613064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C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381000" y="1201883"/>
            <a:ext cx="613064" cy="613064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G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18" name="Elipse 17"/>
          <p:cNvSpPr/>
          <p:nvPr/>
        </p:nvSpPr>
        <p:spPr>
          <a:xfrm>
            <a:off x="3155372" y="2441865"/>
            <a:ext cx="613064" cy="613064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D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381000" y="2441865"/>
            <a:ext cx="613064" cy="613064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F</a:t>
            </a:r>
            <a:endParaRPr lang="pt-BR" sz="2200" dirty="0">
              <a:solidFill>
                <a:schemeClr val="tx1"/>
              </a:solidFill>
            </a:endParaRPr>
          </a:p>
        </p:txBody>
      </p:sp>
      <p:cxnSp>
        <p:nvCxnSpPr>
          <p:cNvPr id="20" name="Conector reto 19"/>
          <p:cNvCxnSpPr>
            <a:stCxn id="5" idx="2"/>
            <a:endCxn id="8" idx="7"/>
          </p:cNvCxnSpPr>
          <p:nvPr/>
        </p:nvCxnSpPr>
        <p:spPr>
          <a:xfrm flipH="1">
            <a:off x="904283" y="905742"/>
            <a:ext cx="810217" cy="38592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>
            <a:stCxn id="7" idx="1"/>
          </p:cNvCxnSpPr>
          <p:nvPr/>
        </p:nvCxnSpPr>
        <p:spPr>
          <a:xfrm flipH="1" flipV="1">
            <a:off x="2327564" y="927708"/>
            <a:ext cx="917589" cy="3639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>
            <a:endCxn id="19" idx="0"/>
          </p:cNvCxnSpPr>
          <p:nvPr/>
        </p:nvCxnSpPr>
        <p:spPr>
          <a:xfrm flipH="1">
            <a:off x="687532" y="1814947"/>
            <a:ext cx="1" cy="6269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>
            <a:stCxn id="6" idx="2"/>
          </p:cNvCxnSpPr>
          <p:nvPr/>
        </p:nvCxnSpPr>
        <p:spPr>
          <a:xfrm flipH="1" flipV="1">
            <a:off x="877593" y="2999785"/>
            <a:ext cx="836907" cy="3859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>
            <a:stCxn id="18" idx="3"/>
          </p:cNvCxnSpPr>
          <p:nvPr/>
        </p:nvCxnSpPr>
        <p:spPr>
          <a:xfrm flipH="1">
            <a:off x="2327565" y="2965148"/>
            <a:ext cx="917588" cy="5341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>
            <a:stCxn id="7" idx="4"/>
            <a:endCxn id="18" idx="0"/>
          </p:cNvCxnSpPr>
          <p:nvPr/>
        </p:nvCxnSpPr>
        <p:spPr>
          <a:xfrm>
            <a:off x="3461904" y="1814947"/>
            <a:ext cx="0" cy="6269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>
            <a:stCxn id="4" idx="0"/>
          </p:cNvCxnSpPr>
          <p:nvPr/>
        </p:nvCxnSpPr>
        <p:spPr>
          <a:xfrm flipV="1">
            <a:off x="2021032" y="1223712"/>
            <a:ext cx="1" cy="615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>
            <a:stCxn id="4" idx="1"/>
          </p:cNvCxnSpPr>
          <p:nvPr/>
        </p:nvCxnSpPr>
        <p:spPr>
          <a:xfrm flipH="1" flipV="1">
            <a:off x="994064" y="1603418"/>
            <a:ext cx="810217" cy="32555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/>
          <p:cNvCxnSpPr>
            <a:stCxn id="4" idx="3"/>
          </p:cNvCxnSpPr>
          <p:nvPr/>
        </p:nvCxnSpPr>
        <p:spPr>
          <a:xfrm flipH="1">
            <a:off x="994065" y="2362475"/>
            <a:ext cx="810216" cy="3341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/>
          <p:cNvCxnSpPr>
            <a:endCxn id="4" idx="7"/>
          </p:cNvCxnSpPr>
          <p:nvPr/>
        </p:nvCxnSpPr>
        <p:spPr>
          <a:xfrm flipH="1">
            <a:off x="2237783" y="1615967"/>
            <a:ext cx="917589" cy="3130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>
            <a:stCxn id="18" idx="2"/>
            <a:endCxn id="4" idx="5"/>
          </p:cNvCxnSpPr>
          <p:nvPr/>
        </p:nvCxnSpPr>
        <p:spPr>
          <a:xfrm flipH="1" flipV="1">
            <a:off x="2237783" y="2362475"/>
            <a:ext cx="917589" cy="38592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 flipV="1">
            <a:off x="2021030" y="2439449"/>
            <a:ext cx="1" cy="615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Objeto 77"/>
          <p:cNvGraphicFramePr>
            <a:graphicFrameLocks noChangeAspect="1"/>
          </p:cNvGraphicFramePr>
          <p:nvPr/>
        </p:nvGraphicFramePr>
        <p:xfrm>
          <a:off x="260350" y="4456113"/>
          <a:ext cx="74453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2" name="Planilha" r:id="rId3" imgW="6048159" imgH="714375" progId="Excel.Sheet.12">
                  <p:embed/>
                </p:oleObj>
              </mc:Choice>
              <mc:Fallback>
                <p:oleObj name="Planilha" r:id="rId3" imgW="6048159" imgH="71437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0350" y="4456113"/>
                        <a:ext cx="7445375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Elipse 22"/>
          <p:cNvSpPr/>
          <p:nvPr/>
        </p:nvSpPr>
        <p:spPr>
          <a:xfrm>
            <a:off x="4902775" y="1226128"/>
            <a:ext cx="613064" cy="613064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H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24" name="Elipse 23"/>
          <p:cNvSpPr/>
          <p:nvPr/>
        </p:nvSpPr>
        <p:spPr>
          <a:xfrm>
            <a:off x="4902775" y="2439449"/>
            <a:ext cx="613064" cy="613064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I</a:t>
            </a:r>
            <a:endParaRPr lang="pt-BR" sz="2200" dirty="0">
              <a:solidFill>
                <a:schemeClr val="tx1"/>
              </a:solidFill>
            </a:endParaRPr>
          </a:p>
        </p:txBody>
      </p:sp>
      <p:cxnSp>
        <p:nvCxnSpPr>
          <p:cNvPr id="25" name="Conector reto 24"/>
          <p:cNvCxnSpPr/>
          <p:nvPr/>
        </p:nvCxnSpPr>
        <p:spPr>
          <a:xfrm>
            <a:off x="5197184" y="1825338"/>
            <a:ext cx="0" cy="6269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>
            <a:stCxn id="23" idx="2"/>
            <a:endCxn id="7" idx="6"/>
          </p:cNvCxnSpPr>
          <p:nvPr/>
        </p:nvCxnSpPr>
        <p:spPr>
          <a:xfrm flipH="1" flipV="1">
            <a:off x="3768436" y="1508415"/>
            <a:ext cx="1134339" cy="242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 flipH="1" flipV="1">
            <a:off x="3768436" y="2733858"/>
            <a:ext cx="1134339" cy="242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>
            <a:stCxn id="24" idx="1"/>
          </p:cNvCxnSpPr>
          <p:nvPr/>
        </p:nvCxnSpPr>
        <p:spPr>
          <a:xfrm flipH="1" flipV="1">
            <a:off x="3722542" y="1703496"/>
            <a:ext cx="1270014" cy="82573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6515100" y="568037"/>
            <a:ext cx="523283" cy="5232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/>
          <p:cNvSpPr/>
          <p:nvPr/>
        </p:nvSpPr>
        <p:spPr>
          <a:xfrm>
            <a:off x="6515099" y="1150203"/>
            <a:ext cx="523283" cy="523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>
            <a:off x="6515098" y="1744628"/>
            <a:ext cx="523283" cy="52328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276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714500" y="1839192"/>
            <a:ext cx="613064" cy="613064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A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1714500" y="599210"/>
            <a:ext cx="613064" cy="613064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B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1714500" y="3079174"/>
            <a:ext cx="613064" cy="613064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E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3155372" y="1201883"/>
            <a:ext cx="613064" cy="613064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C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381000" y="1201883"/>
            <a:ext cx="613064" cy="613064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G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18" name="Elipse 17"/>
          <p:cNvSpPr/>
          <p:nvPr/>
        </p:nvSpPr>
        <p:spPr>
          <a:xfrm>
            <a:off x="3155372" y="2441865"/>
            <a:ext cx="613064" cy="613064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D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381000" y="2441865"/>
            <a:ext cx="613064" cy="613064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F</a:t>
            </a:r>
            <a:endParaRPr lang="pt-BR" sz="2200" dirty="0">
              <a:solidFill>
                <a:schemeClr val="tx1"/>
              </a:solidFill>
            </a:endParaRPr>
          </a:p>
        </p:txBody>
      </p:sp>
      <p:cxnSp>
        <p:nvCxnSpPr>
          <p:cNvPr id="20" name="Conector reto 19"/>
          <p:cNvCxnSpPr>
            <a:stCxn id="5" idx="2"/>
            <a:endCxn id="8" idx="7"/>
          </p:cNvCxnSpPr>
          <p:nvPr/>
        </p:nvCxnSpPr>
        <p:spPr>
          <a:xfrm flipH="1">
            <a:off x="904283" y="905742"/>
            <a:ext cx="810217" cy="38592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>
            <a:stCxn id="7" idx="1"/>
          </p:cNvCxnSpPr>
          <p:nvPr/>
        </p:nvCxnSpPr>
        <p:spPr>
          <a:xfrm flipH="1" flipV="1">
            <a:off x="2327564" y="927708"/>
            <a:ext cx="917589" cy="3639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>
            <a:endCxn id="19" idx="0"/>
          </p:cNvCxnSpPr>
          <p:nvPr/>
        </p:nvCxnSpPr>
        <p:spPr>
          <a:xfrm flipH="1">
            <a:off x="687532" y="1814947"/>
            <a:ext cx="1" cy="6269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>
            <a:stCxn id="6" idx="2"/>
          </p:cNvCxnSpPr>
          <p:nvPr/>
        </p:nvCxnSpPr>
        <p:spPr>
          <a:xfrm flipH="1" flipV="1">
            <a:off x="877593" y="2999785"/>
            <a:ext cx="836907" cy="3859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>
            <a:stCxn id="18" idx="3"/>
          </p:cNvCxnSpPr>
          <p:nvPr/>
        </p:nvCxnSpPr>
        <p:spPr>
          <a:xfrm flipH="1">
            <a:off x="2327565" y="2965148"/>
            <a:ext cx="917588" cy="5341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>
            <a:stCxn id="7" idx="4"/>
            <a:endCxn id="18" idx="0"/>
          </p:cNvCxnSpPr>
          <p:nvPr/>
        </p:nvCxnSpPr>
        <p:spPr>
          <a:xfrm>
            <a:off x="3461904" y="1814947"/>
            <a:ext cx="0" cy="6269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>
            <a:stCxn id="4" idx="0"/>
          </p:cNvCxnSpPr>
          <p:nvPr/>
        </p:nvCxnSpPr>
        <p:spPr>
          <a:xfrm flipV="1">
            <a:off x="2021032" y="1223712"/>
            <a:ext cx="1" cy="615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>
            <a:stCxn id="4" idx="1"/>
          </p:cNvCxnSpPr>
          <p:nvPr/>
        </p:nvCxnSpPr>
        <p:spPr>
          <a:xfrm flipH="1" flipV="1">
            <a:off x="994064" y="1603418"/>
            <a:ext cx="810217" cy="32555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/>
          <p:cNvCxnSpPr>
            <a:stCxn id="4" idx="3"/>
          </p:cNvCxnSpPr>
          <p:nvPr/>
        </p:nvCxnSpPr>
        <p:spPr>
          <a:xfrm flipH="1">
            <a:off x="994065" y="2362475"/>
            <a:ext cx="810216" cy="3341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/>
          <p:cNvCxnSpPr>
            <a:endCxn id="4" idx="7"/>
          </p:cNvCxnSpPr>
          <p:nvPr/>
        </p:nvCxnSpPr>
        <p:spPr>
          <a:xfrm flipH="1">
            <a:off x="2237783" y="1615967"/>
            <a:ext cx="917589" cy="3130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>
            <a:stCxn id="18" idx="2"/>
            <a:endCxn id="4" idx="5"/>
          </p:cNvCxnSpPr>
          <p:nvPr/>
        </p:nvCxnSpPr>
        <p:spPr>
          <a:xfrm flipH="1" flipV="1">
            <a:off x="2237783" y="2362475"/>
            <a:ext cx="917589" cy="38592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 flipV="1">
            <a:off x="2021030" y="2439449"/>
            <a:ext cx="1" cy="615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Objeto 77"/>
          <p:cNvGraphicFramePr>
            <a:graphicFrameLocks noChangeAspect="1"/>
          </p:cNvGraphicFramePr>
          <p:nvPr/>
        </p:nvGraphicFramePr>
        <p:xfrm>
          <a:off x="260350" y="4456113"/>
          <a:ext cx="74453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6" name="Planilha" r:id="rId3" imgW="6048159" imgH="714375" progId="Excel.Sheet.12">
                  <p:embed/>
                </p:oleObj>
              </mc:Choice>
              <mc:Fallback>
                <p:oleObj name="Planilha" r:id="rId3" imgW="6048159" imgH="71437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0350" y="4456113"/>
                        <a:ext cx="7445375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Elipse 22"/>
          <p:cNvSpPr/>
          <p:nvPr/>
        </p:nvSpPr>
        <p:spPr>
          <a:xfrm>
            <a:off x="4902775" y="1226128"/>
            <a:ext cx="613064" cy="613064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H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24" name="Elipse 23"/>
          <p:cNvSpPr/>
          <p:nvPr/>
        </p:nvSpPr>
        <p:spPr>
          <a:xfrm>
            <a:off x="4902775" y="2439449"/>
            <a:ext cx="613064" cy="613064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I</a:t>
            </a:r>
            <a:endParaRPr lang="pt-BR" sz="2200" dirty="0">
              <a:solidFill>
                <a:schemeClr val="tx1"/>
              </a:solidFill>
            </a:endParaRPr>
          </a:p>
        </p:txBody>
      </p:sp>
      <p:cxnSp>
        <p:nvCxnSpPr>
          <p:cNvPr id="25" name="Conector reto 24"/>
          <p:cNvCxnSpPr/>
          <p:nvPr/>
        </p:nvCxnSpPr>
        <p:spPr>
          <a:xfrm>
            <a:off x="5197184" y="1825338"/>
            <a:ext cx="0" cy="6269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>
            <a:stCxn id="23" idx="2"/>
            <a:endCxn id="7" idx="6"/>
          </p:cNvCxnSpPr>
          <p:nvPr/>
        </p:nvCxnSpPr>
        <p:spPr>
          <a:xfrm flipH="1" flipV="1">
            <a:off x="3768436" y="1508415"/>
            <a:ext cx="1134339" cy="242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 flipH="1" flipV="1">
            <a:off x="3768436" y="2733858"/>
            <a:ext cx="1134339" cy="242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>
            <a:stCxn id="24" idx="1"/>
          </p:cNvCxnSpPr>
          <p:nvPr/>
        </p:nvCxnSpPr>
        <p:spPr>
          <a:xfrm flipH="1" flipV="1">
            <a:off x="3722542" y="1703496"/>
            <a:ext cx="1270014" cy="82573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6515100" y="568037"/>
            <a:ext cx="523283" cy="5232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/>
          <p:cNvSpPr/>
          <p:nvPr/>
        </p:nvSpPr>
        <p:spPr>
          <a:xfrm>
            <a:off x="6515099" y="1150203"/>
            <a:ext cx="523283" cy="523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>
            <a:off x="6515098" y="1744628"/>
            <a:ext cx="523283" cy="52328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589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714500" y="1839192"/>
            <a:ext cx="613064" cy="613064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A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1714500" y="599210"/>
            <a:ext cx="613064" cy="613064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B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1714500" y="3079174"/>
            <a:ext cx="613064" cy="613064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E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3155372" y="1201883"/>
            <a:ext cx="613064" cy="613064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C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381000" y="1201883"/>
            <a:ext cx="613064" cy="613064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G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18" name="Elipse 17"/>
          <p:cNvSpPr/>
          <p:nvPr/>
        </p:nvSpPr>
        <p:spPr>
          <a:xfrm>
            <a:off x="3155372" y="2441865"/>
            <a:ext cx="613064" cy="613064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D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381000" y="2441865"/>
            <a:ext cx="613064" cy="613064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F</a:t>
            </a:r>
            <a:endParaRPr lang="pt-BR" sz="2200" dirty="0">
              <a:solidFill>
                <a:schemeClr val="tx1"/>
              </a:solidFill>
            </a:endParaRPr>
          </a:p>
        </p:txBody>
      </p:sp>
      <p:cxnSp>
        <p:nvCxnSpPr>
          <p:cNvPr id="20" name="Conector reto 19"/>
          <p:cNvCxnSpPr>
            <a:stCxn id="5" idx="2"/>
            <a:endCxn id="8" idx="7"/>
          </p:cNvCxnSpPr>
          <p:nvPr/>
        </p:nvCxnSpPr>
        <p:spPr>
          <a:xfrm flipH="1">
            <a:off x="904283" y="905742"/>
            <a:ext cx="810217" cy="38592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>
            <a:stCxn id="7" idx="1"/>
          </p:cNvCxnSpPr>
          <p:nvPr/>
        </p:nvCxnSpPr>
        <p:spPr>
          <a:xfrm flipH="1" flipV="1">
            <a:off x="2327564" y="927708"/>
            <a:ext cx="917589" cy="3639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>
            <a:endCxn id="19" idx="0"/>
          </p:cNvCxnSpPr>
          <p:nvPr/>
        </p:nvCxnSpPr>
        <p:spPr>
          <a:xfrm flipH="1">
            <a:off x="687532" y="1814947"/>
            <a:ext cx="1" cy="6269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>
            <a:stCxn id="6" idx="2"/>
          </p:cNvCxnSpPr>
          <p:nvPr/>
        </p:nvCxnSpPr>
        <p:spPr>
          <a:xfrm flipH="1" flipV="1">
            <a:off x="877593" y="2999785"/>
            <a:ext cx="836907" cy="3859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>
            <a:stCxn id="18" idx="3"/>
          </p:cNvCxnSpPr>
          <p:nvPr/>
        </p:nvCxnSpPr>
        <p:spPr>
          <a:xfrm flipH="1">
            <a:off x="2327565" y="2965148"/>
            <a:ext cx="917588" cy="5341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>
            <a:stCxn id="7" idx="4"/>
            <a:endCxn id="18" idx="0"/>
          </p:cNvCxnSpPr>
          <p:nvPr/>
        </p:nvCxnSpPr>
        <p:spPr>
          <a:xfrm>
            <a:off x="3461904" y="1814947"/>
            <a:ext cx="0" cy="6269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>
            <a:stCxn id="4" idx="0"/>
          </p:cNvCxnSpPr>
          <p:nvPr/>
        </p:nvCxnSpPr>
        <p:spPr>
          <a:xfrm flipV="1">
            <a:off x="2021032" y="1223712"/>
            <a:ext cx="1" cy="615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>
            <a:stCxn id="4" idx="1"/>
          </p:cNvCxnSpPr>
          <p:nvPr/>
        </p:nvCxnSpPr>
        <p:spPr>
          <a:xfrm flipH="1" flipV="1">
            <a:off x="994064" y="1603418"/>
            <a:ext cx="810217" cy="32555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/>
          <p:cNvCxnSpPr>
            <a:stCxn id="4" idx="3"/>
          </p:cNvCxnSpPr>
          <p:nvPr/>
        </p:nvCxnSpPr>
        <p:spPr>
          <a:xfrm flipH="1">
            <a:off x="994065" y="2362475"/>
            <a:ext cx="810216" cy="3341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/>
          <p:cNvCxnSpPr>
            <a:endCxn id="4" idx="7"/>
          </p:cNvCxnSpPr>
          <p:nvPr/>
        </p:nvCxnSpPr>
        <p:spPr>
          <a:xfrm flipH="1">
            <a:off x="2237783" y="1615967"/>
            <a:ext cx="917589" cy="3130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>
            <a:stCxn id="18" idx="2"/>
            <a:endCxn id="4" idx="5"/>
          </p:cNvCxnSpPr>
          <p:nvPr/>
        </p:nvCxnSpPr>
        <p:spPr>
          <a:xfrm flipH="1" flipV="1">
            <a:off x="2237783" y="2362475"/>
            <a:ext cx="917589" cy="38592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 flipV="1">
            <a:off x="2021030" y="2439449"/>
            <a:ext cx="1" cy="615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Objeto 77"/>
          <p:cNvGraphicFramePr>
            <a:graphicFrameLocks noChangeAspect="1"/>
          </p:cNvGraphicFramePr>
          <p:nvPr/>
        </p:nvGraphicFramePr>
        <p:xfrm>
          <a:off x="260350" y="4456113"/>
          <a:ext cx="74453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0" name="Planilha" r:id="rId3" imgW="6048159" imgH="714375" progId="Excel.Sheet.12">
                  <p:embed/>
                </p:oleObj>
              </mc:Choice>
              <mc:Fallback>
                <p:oleObj name="Planilha" r:id="rId3" imgW="6048159" imgH="71437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0350" y="4456113"/>
                        <a:ext cx="7445375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Elipse 22"/>
          <p:cNvSpPr/>
          <p:nvPr/>
        </p:nvSpPr>
        <p:spPr>
          <a:xfrm>
            <a:off x="4902775" y="1226128"/>
            <a:ext cx="613064" cy="613064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H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24" name="Elipse 23"/>
          <p:cNvSpPr/>
          <p:nvPr/>
        </p:nvSpPr>
        <p:spPr>
          <a:xfrm>
            <a:off x="4902775" y="2439449"/>
            <a:ext cx="613064" cy="613064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I</a:t>
            </a:r>
            <a:endParaRPr lang="pt-BR" sz="2200" dirty="0">
              <a:solidFill>
                <a:schemeClr val="tx1"/>
              </a:solidFill>
            </a:endParaRPr>
          </a:p>
        </p:txBody>
      </p:sp>
      <p:cxnSp>
        <p:nvCxnSpPr>
          <p:cNvPr id="25" name="Conector reto 24"/>
          <p:cNvCxnSpPr/>
          <p:nvPr/>
        </p:nvCxnSpPr>
        <p:spPr>
          <a:xfrm>
            <a:off x="5197184" y="1825338"/>
            <a:ext cx="0" cy="6269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>
            <a:stCxn id="23" idx="2"/>
            <a:endCxn id="7" idx="6"/>
          </p:cNvCxnSpPr>
          <p:nvPr/>
        </p:nvCxnSpPr>
        <p:spPr>
          <a:xfrm flipH="1" flipV="1">
            <a:off x="3768436" y="1508415"/>
            <a:ext cx="1134339" cy="242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 flipH="1" flipV="1">
            <a:off x="3768436" y="2733858"/>
            <a:ext cx="1134339" cy="242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>
            <a:stCxn id="24" idx="1"/>
          </p:cNvCxnSpPr>
          <p:nvPr/>
        </p:nvCxnSpPr>
        <p:spPr>
          <a:xfrm flipH="1" flipV="1">
            <a:off x="3722542" y="1703496"/>
            <a:ext cx="1270014" cy="82573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6515100" y="568037"/>
            <a:ext cx="523283" cy="5232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/>
          <p:cNvSpPr/>
          <p:nvPr/>
        </p:nvSpPr>
        <p:spPr>
          <a:xfrm>
            <a:off x="6515099" y="1150203"/>
            <a:ext cx="523283" cy="523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>
            <a:off x="6515098" y="1744628"/>
            <a:ext cx="523283" cy="52328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55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714500" y="1839192"/>
            <a:ext cx="613064" cy="613064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A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1714500" y="599210"/>
            <a:ext cx="613064" cy="613064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B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1714500" y="3079174"/>
            <a:ext cx="613064" cy="613064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E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3155372" y="1201883"/>
            <a:ext cx="613064" cy="613064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C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381000" y="1201883"/>
            <a:ext cx="613064" cy="613064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G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18" name="Elipse 17"/>
          <p:cNvSpPr/>
          <p:nvPr/>
        </p:nvSpPr>
        <p:spPr>
          <a:xfrm>
            <a:off x="3155372" y="2441865"/>
            <a:ext cx="613064" cy="613064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D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381000" y="2441865"/>
            <a:ext cx="613064" cy="613064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F</a:t>
            </a:r>
            <a:endParaRPr lang="pt-BR" sz="2200" dirty="0">
              <a:solidFill>
                <a:schemeClr val="tx1"/>
              </a:solidFill>
            </a:endParaRPr>
          </a:p>
        </p:txBody>
      </p:sp>
      <p:cxnSp>
        <p:nvCxnSpPr>
          <p:cNvPr id="20" name="Conector reto 19"/>
          <p:cNvCxnSpPr>
            <a:stCxn id="5" idx="2"/>
            <a:endCxn id="8" idx="7"/>
          </p:cNvCxnSpPr>
          <p:nvPr/>
        </p:nvCxnSpPr>
        <p:spPr>
          <a:xfrm flipH="1">
            <a:off x="904283" y="905742"/>
            <a:ext cx="810217" cy="38592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>
            <a:stCxn id="7" idx="1"/>
          </p:cNvCxnSpPr>
          <p:nvPr/>
        </p:nvCxnSpPr>
        <p:spPr>
          <a:xfrm flipH="1" flipV="1">
            <a:off x="2327564" y="927708"/>
            <a:ext cx="917589" cy="3639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>
            <a:endCxn id="19" idx="0"/>
          </p:cNvCxnSpPr>
          <p:nvPr/>
        </p:nvCxnSpPr>
        <p:spPr>
          <a:xfrm flipH="1">
            <a:off x="687532" y="1814947"/>
            <a:ext cx="1" cy="6269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>
            <a:stCxn id="6" idx="2"/>
          </p:cNvCxnSpPr>
          <p:nvPr/>
        </p:nvCxnSpPr>
        <p:spPr>
          <a:xfrm flipH="1" flipV="1">
            <a:off x="877593" y="2999785"/>
            <a:ext cx="836907" cy="3859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>
            <a:stCxn id="18" idx="3"/>
          </p:cNvCxnSpPr>
          <p:nvPr/>
        </p:nvCxnSpPr>
        <p:spPr>
          <a:xfrm flipH="1">
            <a:off x="2327565" y="2965148"/>
            <a:ext cx="917588" cy="5341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>
            <a:stCxn id="7" idx="4"/>
            <a:endCxn id="18" idx="0"/>
          </p:cNvCxnSpPr>
          <p:nvPr/>
        </p:nvCxnSpPr>
        <p:spPr>
          <a:xfrm>
            <a:off x="3461904" y="1814947"/>
            <a:ext cx="0" cy="6269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>
            <a:stCxn id="4" idx="0"/>
          </p:cNvCxnSpPr>
          <p:nvPr/>
        </p:nvCxnSpPr>
        <p:spPr>
          <a:xfrm flipV="1">
            <a:off x="2021032" y="1223712"/>
            <a:ext cx="1" cy="615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>
            <a:stCxn id="4" idx="1"/>
          </p:cNvCxnSpPr>
          <p:nvPr/>
        </p:nvCxnSpPr>
        <p:spPr>
          <a:xfrm flipH="1" flipV="1">
            <a:off x="994064" y="1603418"/>
            <a:ext cx="810217" cy="32555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/>
          <p:cNvCxnSpPr>
            <a:stCxn id="4" idx="3"/>
          </p:cNvCxnSpPr>
          <p:nvPr/>
        </p:nvCxnSpPr>
        <p:spPr>
          <a:xfrm flipH="1">
            <a:off x="994065" y="2362475"/>
            <a:ext cx="810216" cy="3341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/>
          <p:cNvCxnSpPr>
            <a:endCxn id="4" idx="7"/>
          </p:cNvCxnSpPr>
          <p:nvPr/>
        </p:nvCxnSpPr>
        <p:spPr>
          <a:xfrm flipH="1">
            <a:off x="2237783" y="1615967"/>
            <a:ext cx="917589" cy="3130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>
            <a:stCxn id="18" idx="2"/>
            <a:endCxn id="4" idx="5"/>
          </p:cNvCxnSpPr>
          <p:nvPr/>
        </p:nvCxnSpPr>
        <p:spPr>
          <a:xfrm flipH="1" flipV="1">
            <a:off x="2237783" y="2362475"/>
            <a:ext cx="917589" cy="38592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 flipV="1">
            <a:off x="2021030" y="2439449"/>
            <a:ext cx="1" cy="615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Objeto 77"/>
          <p:cNvGraphicFramePr>
            <a:graphicFrameLocks noChangeAspect="1"/>
          </p:cNvGraphicFramePr>
          <p:nvPr/>
        </p:nvGraphicFramePr>
        <p:xfrm>
          <a:off x="260350" y="4456113"/>
          <a:ext cx="74453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4" name="Planilha" r:id="rId3" imgW="6048159" imgH="714375" progId="Excel.Sheet.12">
                  <p:embed/>
                </p:oleObj>
              </mc:Choice>
              <mc:Fallback>
                <p:oleObj name="Planilha" r:id="rId3" imgW="6048159" imgH="71437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0350" y="4456113"/>
                        <a:ext cx="7445375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Elipse 22"/>
          <p:cNvSpPr/>
          <p:nvPr/>
        </p:nvSpPr>
        <p:spPr>
          <a:xfrm>
            <a:off x="4902775" y="1226128"/>
            <a:ext cx="613064" cy="613064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H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24" name="Elipse 23"/>
          <p:cNvSpPr/>
          <p:nvPr/>
        </p:nvSpPr>
        <p:spPr>
          <a:xfrm>
            <a:off x="4902775" y="2439449"/>
            <a:ext cx="613064" cy="613064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I</a:t>
            </a:r>
            <a:endParaRPr lang="pt-BR" sz="2200" dirty="0">
              <a:solidFill>
                <a:schemeClr val="tx1"/>
              </a:solidFill>
            </a:endParaRPr>
          </a:p>
        </p:txBody>
      </p:sp>
      <p:cxnSp>
        <p:nvCxnSpPr>
          <p:cNvPr id="25" name="Conector reto 24"/>
          <p:cNvCxnSpPr/>
          <p:nvPr/>
        </p:nvCxnSpPr>
        <p:spPr>
          <a:xfrm>
            <a:off x="5197184" y="1825338"/>
            <a:ext cx="0" cy="6269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>
            <a:stCxn id="23" idx="2"/>
            <a:endCxn id="7" idx="6"/>
          </p:cNvCxnSpPr>
          <p:nvPr/>
        </p:nvCxnSpPr>
        <p:spPr>
          <a:xfrm flipH="1" flipV="1">
            <a:off x="3768436" y="1508415"/>
            <a:ext cx="1134339" cy="242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 flipH="1" flipV="1">
            <a:off x="3768436" y="2733858"/>
            <a:ext cx="1134339" cy="242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>
            <a:stCxn id="24" idx="1"/>
          </p:cNvCxnSpPr>
          <p:nvPr/>
        </p:nvCxnSpPr>
        <p:spPr>
          <a:xfrm flipH="1" flipV="1">
            <a:off x="3722542" y="1703496"/>
            <a:ext cx="1270014" cy="82573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6515100" y="568037"/>
            <a:ext cx="523283" cy="5232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/>
          <p:cNvSpPr/>
          <p:nvPr/>
        </p:nvSpPr>
        <p:spPr>
          <a:xfrm>
            <a:off x="6515099" y="1150203"/>
            <a:ext cx="523283" cy="523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>
            <a:off x="6515098" y="1744628"/>
            <a:ext cx="523283" cy="52328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494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714500" y="1839192"/>
            <a:ext cx="613064" cy="613064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A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1714500" y="599210"/>
            <a:ext cx="613064" cy="613064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B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1714500" y="3079174"/>
            <a:ext cx="613064" cy="613064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E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3155372" y="1201883"/>
            <a:ext cx="613064" cy="613064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C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381000" y="1201883"/>
            <a:ext cx="613064" cy="613064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G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18" name="Elipse 17"/>
          <p:cNvSpPr/>
          <p:nvPr/>
        </p:nvSpPr>
        <p:spPr>
          <a:xfrm>
            <a:off x="3155372" y="2441865"/>
            <a:ext cx="613064" cy="613064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D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381000" y="2441865"/>
            <a:ext cx="613064" cy="613064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F</a:t>
            </a:r>
            <a:endParaRPr lang="pt-BR" sz="2200" dirty="0">
              <a:solidFill>
                <a:schemeClr val="tx1"/>
              </a:solidFill>
            </a:endParaRPr>
          </a:p>
        </p:txBody>
      </p:sp>
      <p:cxnSp>
        <p:nvCxnSpPr>
          <p:cNvPr id="20" name="Conector reto 19"/>
          <p:cNvCxnSpPr>
            <a:stCxn id="5" idx="2"/>
            <a:endCxn id="8" idx="7"/>
          </p:cNvCxnSpPr>
          <p:nvPr/>
        </p:nvCxnSpPr>
        <p:spPr>
          <a:xfrm flipH="1">
            <a:off x="904283" y="905742"/>
            <a:ext cx="810217" cy="38592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>
            <a:stCxn id="7" idx="1"/>
          </p:cNvCxnSpPr>
          <p:nvPr/>
        </p:nvCxnSpPr>
        <p:spPr>
          <a:xfrm flipH="1" flipV="1">
            <a:off x="2327564" y="927708"/>
            <a:ext cx="917589" cy="3639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>
            <a:endCxn id="19" idx="0"/>
          </p:cNvCxnSpPr>
          <p:nvPr/>
        </p:nvCxnSpPr>
        <p:spPr>
          <a:xfrm flipH="1">
            <a:off x="687532" y="1814947"/>
            <a:ext cx="1" cy="6269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>
            <a:stCxn id="6" idx="2"/>
          </p:cNvCxnSpPr>
          <p:nvPr/>
        </p:nvCxnSpPr>
        <p:spPr>
          <a:xfrm flipH="1" flipV="1">
            <a:off x="877593" y="2999785"/>
            <a:ext cx="836907" cy="3859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>
            <a:stCxn id="18" idx="3"/>
          </p:cNvCxnSpPr>
          <p:nvPr/>
        </p:nvCxnSpPr>
        <p:spPr>
          <a:xfrm flipH="1">
            <a:off x="2327565" y="2965148"/>
            <a:ext cx="917588" cy="5341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>
            <a:stCxn id="7" idx="4"/>
            <a:endCxn id="18" idx="0"/>
          </p:cNvCxnSpPr>
          <p:nvPr/>
        </p:nvCxnSpPr>
        <p:spPr>
          <a:xfrm>
            <a:off x="3461904" y="1814947"/>
            <a:ext cx="0" cy="6269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>
            <a:stCxn id="4" idx="0"/>
          </p:cNvCxnSpPr>
          <p:nvPr/>
        </p:nvCxnSpPr>
        <p:spPr>
          <a:xfrm flipV="1">
            <a:off x="2021032" y="1223712"/>
            <a:ext cx="1" cy="615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>
            <a:stCxn id="4" idx="1"/>
          </p:cNvCxnSpPr>
          <p:nvPr/>
        </p:nvCxnSpPr>
        <p:spPr>
          <a:xfrm flipH="1" flipV="1">
            <a:off x="994064" y="1603418"/>
            <a:ext cx="810217" cy="32555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/>
          <p:cNvCxnSpPr>
            <a:stCxn id="4" idx="3"/>
          </p:cNvCxnSpPr>
          <p:nvPr/>
        </p:nvCxnSpPr>
        <p:spPr>
          <a:xfrm flipH="1">
            <a:off x="994065" y="2362475"/>
            <a:ext cx="810216" cy="3341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/>
          <p:cNvCxnSpPr>
            <a:endCxn id="4" idx="7"/>
          </p:cNvCxnSpPr>
          <p:nvPr/>
        </p:nvCxnSpPr>
        <p:spPr>
          <a:xfrm flipH="1">
            <a:off x="2237783" y="1615967"/>
            <a:ext cx="917589" cy="3130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>
            <a:stCxn id="18" idx="2"/>
            <a:endCxn id="4" idx="5"/>
          </p:cNvCxnSpPr>
          <p:nvPr/>
        </p:nvCxnSpPr>
        <p:spPr>
          <a:xfrm flipH="1" flipV="1">
            <a:off x="2237783" y="2362475"/>
            <a:ext cx="917589" cy="38592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 flipV="1">
            <a:off x="2021030" y="2439449"/>
            <a:ext cx="1" cy="615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Objeto 77"/>
          <p:cNvGraphicFramePr>
            <a:graphicFrameLocks noChangeAspect="1"/>
          </p:cNvGraphicFramePr>
          <p:nvPr/>
        </p:nvGraphicFramePr>
        <p:xfrm>
          <a:off x="260350" y="4456113"/>
          <a:ext cx="74453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8" name="Planilha" r:id="rId3" imgW="6048159" imgH="714375" progId="Excel.Sheet.12">
                  <p:embed/>
                </p:oleObj>
              </mc:Choice>
              <mc:Fallback>
                <p:oleObj name="Planilha" r:id="rId3" imgW="6048159" imgH="71437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0350" y="4456113"/>
                        <a:ext cx="7445375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Elipse 22"/>
          <p:cNvSpPr/>
          <p:nvPr/>
        </p:nvSpPr>
        <p:spPr>
          <a:xfrm>
            <a:off x="4902775" y="1226128"/>
            <a:ext cx="613064" cy="613064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H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24" name="Elipse 23"/>
          <p:cNvSpPr/>
          <p:nvPr/>
        </p:nvSpPr>
        <p:spPr>
          <a:xfrm>
            <a:off x="4902775" y="2439449"/>
            <a:ext cx="613064" cy="613064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I</a:t>
            </a:r>
            <a:endParaRPr lang="pt-BR" sz="2200" dirty="0">
              <a:solidFill>
                <a:schemeClr val="tx1"/>
              </a:solidFill>
            </a:endParaRPr>
          </a:p>
        </p:txBody>
      </p:sp>
      <p:cxnSp>
        <p:nvCxnSpPr>
          <p:cNvPr id="25" name="Conector reto 24"/>
          <p:cNvCxnSpPr/>
          <p:nvPr/>
        </p:nvCxnSpPr>
        <p:spPr>
          <a:xfrm>
            <a:off x="5197184" y="1825338"/>
            <a:ext cx="0" cy="6269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>
            <a:stCxn id="23" idx="2"/>
            <a:endCxn id="7" idx="6"/>
          </p:cNvCxnSpPr>
          <p:nvPr/>
        </p:nvCxnSpPr>
        <p:spPr>
          <a:xfrm flipH="1" flipV="1">
            <a:off x="3768436" y="1508415"/>
            <a:ext cx="1134339" cy="242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 flipH="1" flipV="1">
            <a:off x="3768436" y="2733858"/>
            <a:ext cx="1134339" cy="242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>
            <a:stCxn id="24" idx="1"/>
          </p:cNvCxnSpPr>
          <p:nvPr/>
        </p:nvCxnSpPr>
        <p:spPr>
          <a:xfrm flipH="1" flipV="1">
            <a:off x="3722542" y="1703496"/>
            <a:ext cx="1270014" cy="82573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6515100" y="568037"/>
            <a:ext cx="523283" cy="5232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/>
          <p:cNvSpPr/>
          <p:nvPr/>
        </p:nvSpPr>
        <p:spPr>
          <a:xfrm>
            <a:off x="6515099" y="1150203"/>
            <a:ext cx="523283" cy="523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>
            <a:off x="6515098" y="1744628"/>
            <a:ext cx="523283" cy="52328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98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683327" y="1808019"/>
            <a:ext cx="613064" cy="613064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Elipse 4"/>
          <p:cNvSpPr/>
          <p:nvPr/>
        </p:nvSpPr>
        <p:spPr>
          <a:xfrm>
            <a:off x="1683327" y="568037"/>
            <a:ext cx="613064" cy="613064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C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1683327" y="3048001"/>
            <a:ext cx="613064" cy="613064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E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3030681" y="1808019"/>
            <a:ext cx="613064" cy="613064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D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335973" y="1808019"/>
            <a:ext cx="613064" cy="613064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B</a:t>
            </a:r>
            <a:endParaRPr lang="pt-BR" sz="2200" dirty="0">
              <a:solidFill>
                <a:schemeClr val="tx1"/>
              </a:solidFill>
            </a:endParaRPr>
          </a:p>
        </p:txBody>
      </p:sp>
      <p:cxnSp>
        <p:nvCxnSpPr>
          <p:cNvPr id="10" name="Conector reto 9"/>
          <p:cNvCxnSpPr>
            <a:stCxn id="5" idx="3"/>
            <a:endCxn id="8" idx="7"/>
          </p:cNvCxnSpPr>
          <p:nvPr/>
        </p:nvCxnSpPr>
        <p:spPr>
          <a:xfrm flipH="1">
            <a:off x="859256" y="1091320"/>
            <a:ext cx="913852" cy="806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>
            <a:stCxn id="5" idx="5"/>
            <a:endCxn id="7" idx="1"/>
          </p:cNvCxnSpPr>
          <p:nvPr/>
        </p:nvCxnSpPr>
        <p:spPr>
          <a:xfrm>
            <a:off x="2206610" y="1091320"/>
            <a:ext cx="913852" cy="806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endCxn id="6" idx="7"/>
          </p:cNvCxnSpPr>
          <p:nvPr/>
        </p:nvCxnSpPr>
        <p:spPr>
          <a:xfrm flipH="1">
            <a:off x="2206610" y="2341831"/>
            <a:ext cx="913852" cy="79595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>
            <a:endCxn id="6" idx="1"/>
          </p:cNvCxnSpPr>
          <p:nvPr/>
        </p:nvCxnSpPr>
        <p:spPr>
          <a:xfrm>
            <a:off x="874980" y="2339054"/>
            <a:ext cx="898128" cy="7987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endCxn id="4" idx="0"/>
          </p:cNvCxnSpPr>
          <p:nvPr/>
        </p:nvCxnSpPr>
        <p:spPr>
          <a:xfrm>
            <a:off x="1984801" y="1181101"/>
            <a:ext cx="5058" cy="6269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Objeto 23"/>
          <p:cNvGraphicFramePr>
            <a:graphicFrameLocks noChangeAspect="1"/>
          </p:cNvGraphicFramePr>
          <p:nvPr/>
        </p:nvGraphicFramePr>
        <p:xfrm>
          <a:off x="231775" y="4760913"/>
          <a:ext cx="4691063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name="Planilha" r:id="rId3" imgW="3810000" imgH="714375" progId="Excel.Sheet.12">
                  <p:embed/>
                </p:oleObj>
              </mc:Choice>
              <mc:Fallback>
                <p:oleObj name="Planilha" r:id="rId3" imgW="3810000" imgH="71437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1775" y="4760913"/>
                        <a:ext cx="4691063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lipse 1"/>
          <p:cNvSpPr/>
          <p:nvPr/>
        </p:nvSpPr>
        <p:spPr>
          <a:xfrm>
            <a:off x="6515100" y="568037"/>
            <a:ext cx="523283" cy="5232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6515099" y="1150203"/>
            <a:ext cx="523283" cy="523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6515098" y="1744628"/>
            <a:ext cx="523283" cy="52328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189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683327" y="1808019"/>
            <a:ext cx="613064" cy="613064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Elipse 4"/>
          <p:cNvSpPr/>
          <p:nvPr/>
        </p:nvSpPr>
        <p:spPr>
          <a:xfrm>
            <a:off x="1683327" y="568037"/>
            <a:ext cx="613064" cy="613064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C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1683327" y="3048001"/>
            <a:ext cx="613064" cy="613064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E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3030681" y="1808019"/>
            <a:ext cx="613064" cy="613064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D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335973" y="1808019"/>
            <a:ext cx="613064" cy="613064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B</a:t>
            </a:r>
            <a:endParaRPr lang="pt-BR" sz="2200" dirty="0">
              <a:solidFill>
                <a:schemeClr val="tx1"/>
              </a:solidFill>
            </a:endParaRPr>
          </a:p>
        </p:txBody>
      </p:sp>
      <p:cxnSp>
        <p:nvCxnSpPr>
          <p:cNvPr id="10" name="Conector reto 9"/>
          <p:cNvCxnSpPr>
            <a:stCxn id="5" idx="3"/>
            <a:endCxn id="8" idx="7"/>
          </p:cNvCxnSpPr>
          <p:nvPr/>
        </p:nvCxnSpPr>
        <p:spPr>
          <a:xfrm flipH="1">
            <a:off x="859256" y="1091320"/>
            <a:ext cx="913852" cy="806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>
            <a:stCxn id="5" idx="5"/>
            <a:endCxn id="7" idx="1"/>
          </p:cNvCxnSpPr>
          <p:nvPr/>
        </p:nvCxnSpPr>
        <p:spPr>
          <a:xfrm>
            <a:off x="2206610" y="1091320"/>
            <a:ext cx="913852" cy="806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endCxn id="6" idx="7"/>
          </p:cNvCxnSpPr>
          <p:nvPr/>
        </p:nvCxnSpPr>
        <p:spPr>
          <a:xfrm flipH="1">
            <a:off x="2206610" y="2341831"/>
            <a:ext cx="913852" cy="79595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>
            <a:endCxn id="6" idx="1"/>
          </p:cNvCxnSpPr>
          <p:nvPr/>
        </p:nvCxnSpPr>
        <p:spPr>
          <a:xfrm>
            <a:off x="874980" y="2339054"/>
            <a:ext cx="898128" cy="7987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endCxn id="4" idx="0"/>
          </p:cNvCxnSpPr>
          <p:nvPr/>
        </p:nvCxnSpPr>
        <p:spPr>
          <a:xfrm>
            <a:off x="1984801" y="1181101"/>
            <a:ext cx="5058" cy="6269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Objeto 23"/>
          <p:cNvGraphicFramePr>
            <a:graphicFrameLocks noChangeAspect="1"/>
          </p:cNvGraphicFramePr>
          <p:nvPr/>
        </p:nvGraphicFramePr>
        <p:xfrm>
          <a:off x="231775" y="4760913"/>
          <a:ext cx="4691063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" name="Planilha" r:id="rId3" imgW="3810000" imgH="714375" progId="Excel.Sheet.12">
                  <p:embed/>
                </p:oleObj>
              </mc:Choice>
              <mc:Fallback>
                <p:oleObj name="Planilha" r:id="rId3" imgW="3810000" imgH="71437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1775" y="4760913"/>
                        <a:ext cx="4691063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lipse 1"/>
          <p:cNvSpPr/>
          <p:nvPr/>
        </p:nvSpPr>
        <p:spPr>
          <a:xfrm>
            <a:off x="6515100" y="568037"/>
            <a:ext cx="523283" cy="5232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6515099" y="1150203"/>
            <a:ext cx="523283" cy="523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6515098" y="1744628"/>
            <a:ext cx="523283" cy="52328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575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683327" y="1808019"/>
            <a:ext cx="613064" cy="613064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Elipse 4"/>
          <p:cNvSpPr/>
          <p:nvPr/>
        </p:nvSpPr>
        <p:spPr>
          <a:xfrm>
            <a:off x="1683327" y="568037"/>
            <a:ext cx="613064" cy="613064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C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1683327" y="3048001"/>
            <a:ext cx="613064" cy="613064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E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3030681" y="1808019"/>
            <a:ext cx="613064" cy="613064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D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335973" y="1808019"/>
            <a:ext cx="613064" cy="613064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B</a:t>
            </a:r>
            <a:endParaRPr lang="pt-BR" sz="2200" dirty="0">
              <a:solidFill>
                <a:schemeClr val="tx1"/>
              </a:solidFill>
            </a:endParaRPr>
          </a:p>
        </p:txBody>
      </p:sp>
      <p:cxnSp>
        <p:nvCxnSpPr>
          <p:cNvPr id="10" name="Conector reto 9"/>
          <p:cNvCxnSpPr>
            <a:stCxn id="5" idx="3"/>
            <a:endCxn id="8" idx="7"/>
          </p:cNvCxnSpPr>
          <p:nvPr/>
        </p:nvCxnSpPr>
        <p:spPr>
          <a:xfrm flipH="1">
            <a:off x="859256" y="1091320"/>
            <a:ext cx="913852" cy="806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>
            <a:stCxn id="5" idx="5"/>
            <a:endCxn id="7" idx="1"/>
          </p:cNvCxnSpPr>
          <p:nvPr/>
        </p:nvCxnSpPr>
        <p:spPr>
          <a:xfrm>
            <a:off x="2206610" y="1091320"/>
            <a:ext cx="913852" cy="806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endCxn id="6" idx="7"/>
          </p:cNvCxnSpPr>
          <p:nvPr/>
        </p:nvCxnSpPr>
        <p:spPr>
          <a:xfrm flipH="1">
            <a:off x="2206610" y="2341831"/>
            <a:ext cx="913852" cy="79595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>
            <a:endCxn id="6" idx="1"/>
          </p:cNvCxnSpPr>
          <p:nvPr/>
        </p:nvCxnSpPr>
        <p:spPr>
          <a:xfrm>
            <a:off x="874980" y="2339054"/>
            <a:ext cx="898128" cy="7987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endCxn id="4" idx="0"/>
          </p:cNvCxnSpPr>
          <p:nvPr/>
        </p:nvCxnSpPr>
        <p:spPr>
          <a:xfrm>
            <a:off x="1984801" y="1181101"/>
            <a:ext cx="5058" cy="6269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Objeto 23"/>
          <p:cNvGraphicFramePr>
            <a:graphicFrameLocks noChangeAspect="1"/>
          </p:cNvGraphicFramePr>
          <p:nvPr/>
        </p:nvGraphicFramePr>
        <p:xfrm>
          <a:off x="231775" y="4760913"/>
          <a:ext cx="4691063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" name="Planilha" r:id="rId3" imgW="3810000" imgH="714375" progId="Excel.Sheet.12">
                  <p:embed/>
                </p:oleObj>
              </mc:Choice>
              <mc:Fallback>
                <p:oleObj name="Planilha" r:id="rId3" imgW="3810000" imgH="71437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1775" y="4760913"/>
                        <a:ext cx="4691063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lipse 1"/>
          <p:cNvSpPr/>
          <p:nvPr/>
        </p:nvSpPr>
        <p:spPr>
          <a:xfrm>
            <a:off x="6515100" y="568037"/>
            <a:ext cx="523283" cy="5232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6515099" y="1150203"/>
            <a:ext cx="523283" cy="523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6515098" y="1744628"/>
            <a:ext cx="523283" cy="52328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012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683327" y="1808019"/>
            <a:ext cx="613064" cy="613064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Elipse 4"/>
          <p:cNvSpPr/>
          <p:nvPr/>
        </p:nvSpPr>
        <p:spPr>
          <a:xfrm>
            <a:off x="1683327" y="568037"/>
            <a:ext cx="613064" cy="613064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C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1683327" y="3048001"/>
            <a:ext cx="613064" cy="613064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E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3030681" y="1808019"/>
            <a:ext cx="613064" cy="613064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D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335973" y="1808019"/>
            <a:ext cx="613064" cy="613064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B</a:t>
            </a:r>
            <a:endParaRPr lang="pt-BR" sz="2200" dirty="0">
              <a:solidFill>
                <a:schemeClr val="tx1"/>
              </a:solidFill>
            </a:endParaRPr>
          </a:p>
        </p:txBody>
      </p:sp>
      <p:cxnSp>
        <p:nvCxnSpPr>
          <p:cNvPr id="10" name="Conector reto 9"/>
          <p:cNvCxnSpPr>
            <a:stCxn id="5" idx="3"/>
            <a:endCxn id="8" idx="7"/>
          </p:cNvCxnSpPr>
          <p:nvPr/>
        </p:nvCxnSpPr>
        <p:spPr>
          <a:xfrm flipH="1">
            <a:off x="859256" y="1091320"/>
            <a:ext cx="913852" cy="806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>
            <a:stCxn id="5" idx="5"/>
            <a:endCxn id="7" idx="1"/>
          </p:cNvCxnSpPr>
          <p:nvPr/>
        </p:nvCxnSpPr>
        <p:spPr>
          <a:xfrm>
            <a:off x="2206610" y="1091320"/>
            <a:ext cx="913852" cy="806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endCxn id="6" idx="7"/>
          </p:cNvCxnSpPr>
          <p:nvPr/>
        </p:nvCxnSpPr>
        <p:spPr>
          <a:xfrm flipH="1">
            <a:off x="2206610" y="2341831"/>
            <a:ext cx="913852" cy="79595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>
            <a:endCxn id="6" idx="1"/>
          </p:cNvCxnSpPr>
          <p:nvPr/>
        </p:nvCxnSpPr>
        <p:spPr>
          <a:xfrm>
            <a:off x="874980" y="2339054"/>
            <a:ext cx="898128" cy="7987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endCxn id="4" idx="0"/>
          </p:cNvCxnSpPr>
          <p:nvPr/>
        </p:nvCxnSpPr>
        <p:spPr>
          <a:xfrm>
            <a:off x="1984801" y="1181101"/>
            <a:ext cx="5058" cy="6269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Objeto 23"/>
          <p:cNvGraphicFramePr>
            <a:graphicFrameLocks noChangeAspect="1"/>
          </p:cNvGraphicFramePr>
          <p:nvPr/>
        </p:nvGraphicFramePr>
        <p:xfrm>
          <a:off x="231775" y="4760913"/>
          <a:ext cx="4691063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9" name="Planilha" r:id="rId3" imgW="3810000" imgH="714375" progId="Excel.Sheet.12">
                  <p:embed/>
                </p:oleObj>
              </mc:Choice>
              <mc:Fallback>
                <p:oleObj name="Planilha" r:id="rId3" imgW="3810000" imgH="71437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1775" y="4760913"/>
                        <a:ext cx="4691063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lipse 1"/>
          <p:cNvSpPr/>
          <p:nvPr/>
        </p:nvSpPr>
        <p:spPr>
          <a:xfrm>
            <a:off x="6515100" y="568037"/>
            <a:ext cx="523283" cy="5232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6515099" y="1150203"/>
            <a:ext cx="523283" cy="523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6515098" y="1744628"/>
            <a:ext cx="523283" cy="52328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828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714500" y="1839192"/>
            <a:ext cx="613064" cy="613064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A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1714500" y="599210"/>
            <a:ext cx="613064" cy="613064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B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1714500" y="3079174"/>
            <a:ext cx="613064" cy="613064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E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3155372" y="1201883"/>
            <a:ext cx="613064" cy="613064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C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381000" y="1201883"/>
            <a:ext cx="613064" cy="613064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G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18" name="Elipse 17"/>
          <p:cNvSpPr/>
          <p:nvPr/>
        </p:nvSpPr>
        <p:spPr>
          <a:xfrm>
            <a:off x="3155372" y="2441865"/>
            <a:ext cx="613064" cy="613064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D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381000" y="2441865"/>
            <a:ext cx="613064" cy="613064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F</a:t>
            </a:r>
            <a:endParaRPr lang="pt-BR" sz="2200" dirty="0">
              <a:solidFill>
                <a:schemeClr val="tx1"/>
              </a:solidFill>
            </a:endParaRPr>
          </a:p>
        </p:txBody>
      </p:sp>
      <p:cxnSp>
        <p:nvCxnSpPr>
          <p:cNvPr id="20" name="Conector reto 19"/>
          <p:cNvCxnSpPr>
            <a:stCxn id="5" idx="2"/>
            <a:endCxn id="8" idx="7"/>
          </p:cNvCxnSpPr>
          <p:nvPr/>
        </p:nvCxnSpPr>
        <p:spPr>
          <a:xfrm flipH="1">
            <a:off x="904283" y="905742"/>
            <a:ext cx="810217" cy="38592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>
            <a:stCxn id="7" idx="1"/>
          </p:cNvCxnSpPr>
          <p:nvPr/>
        </p:nvCxnSpPr>
        <p:spPr>
          <a:xfrm flipH="1" flipV="1">
            <a:off x="2327564" y="927708"/>
            <a:ext cx="917589" cy="3639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>
            <a:endCxn id="19" idx="0"/>
          </p:cNvCxnSpPr>
          <p:nvPr/>
        </p:nvCxnSpPr>
        <p:spPr>
          <a:xfrm flipH="1">
            <a:off x="687532" y="1814947"/>
            <a:ext cx="1" cy="6269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>
            <a:stCxn id="6" idx="2"/>
          </p:cNvCxnSpPr>
          <p:nvPr/>
        </p:nvCxnSpPr>
        <p:spPr>
          <a:xfrm flipH="1" flipV="1">
            <a:off x="877593" y="2999785"/>
            <a:ext cx="836907" cy="3859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>
            <a:stCxn id="18" idx="3"/>
          </p:cNvCxnSpPr>
          <p:nvPr/>
        </p:nvCxnSpPr>
        <p:spPr>
          <a:xfrm flipH="1">
            <a:off x="2327565" y="2965148"/>
            <a:ext cx="917588" cy="5341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>
            <a:stCxn id="7" idx="4"/>
            <a:endCxn id="18" idx="0"/>
          </p:cNvCxnSpPr>
          <p:nvPr/>
        </p:nvCxnSpPr>
        <p:spPr>
          <a:xfrm>
            <a:off x="3461904" y="1814947"/>
            <a:ext cx="0" cy="6269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>
            <a:stCxn id="4" idx="0"/>
          </p:cNvCxnSpPr>
          <p:nvPr/>
        </p:nvCxnSpPr>
        <p:spPr>
          <a:xfrm flipV="1">
            <a:off x="2021032" y="1223712"/>
            <a:ext cx="1" cy="615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>
            <a:stCxn id="4" idx="1"/>
          </p:cNvCxnSpPr>
          <p:nvPr/>
        </p:nvCxnSpPr>
        <p:spPr>
          <a:xfrm flipH="1" flipV="1">
            <a:off x="994064" y="1603418"/>
            <a:ext cx="810217" cy="32555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/>
          <p:cNvCxnSpPr>
            <a:stCxn id="4" idx="3"/>
          </p:cNvCxnSpPr>
          <p:nvPr/>
        </p:nvCxnSpPr>
        <p:spPr>
          <a:xfrm flipH="1">
            <a:off x="994065" y="2362475"/>
            <a:ext cx="810216" cy="3341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/>
          <p:cNvCxnSpPr>
            <a:endCxn id="4" idx="7"/>
          </p:cNvCxnSpPr>
          <p:nvPr/>
        </p:nvCxnSpPr>
        <p:spPr>
          <a:xfrm flipH="1">
            <a:off x="2237783" y="1615967"/>
            <a:ext cx="917589" cy="3130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>
            <a:stCxn id="18" idx="2"/>
            <a:endCxn id="4" idx="5"/>
          </p:cNvCxnSpPr>
          <p:nvPr/>
        </p:nvCxnSpPr>
        <p:spPr>
          <a:xfrm flipH="1" flipV="1">
            <a:off x="2237783" y="2362475"/>
            <a:ext cx="917589" cy="38592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 flipV="1">
            <a:off x="2021030" y="2439449"/>
            <a:ext cx="1" cy="615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Objeto 77"/>
          <p:cNvGraphicFramePr>
            <a:graphicFrameLocks noChangeAspect="1"/>
          </p:cNvGraphicFramePr>
          <p:nvPr/>
        </p:nvGraphicFramePr>
        <p:xfrm>
          <a:off x="259772" y="4456518"/>
          <a:ext cx="57912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" name="Planilha" r:id="rId3" imgW="4705165" imgH="714375" progId="Excel.Sheet.12">
                  <p:embed/>
                </p:oleObj>
              </mc:Choice>
              <mc:Fallback>
                <p:oleObj name="Planilha" r:id="rId3" imgW="4705165" imgH="71437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9772" y="4456518"/>
                        <a:ext cx="5791200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Elipse 22"/>
          <p:cNvSpPr/>
          <p:nvPr/>
        </p:nvSpPr>
        <p:spPr>
          <a:xfrm>
            <a:off x="6515100" y="568037"/>
            <a:ext cx="523283" cy="5232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6515099" y="1150203"/>
            <a:ext cx="523283" cy="523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>
            <a:off x="6515098" y="1744628"/>
            <a:ext cx="523283" cy="52328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383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714500" y="1839192"/>
            <a:ext cx="613064" cy="613064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A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1714500" y="599210"/>
            <a:ext cx="613064" cy="613064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B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1714500" y="3079174"/>
            <a:ext cx="613064" cy="613064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E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3155372" y="1201883"/>
            <a:ext cx="613064" cy="613064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C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381000" y="1201883"/>
            <a:ext cx="613064" cy="613064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G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18" name="Elipse 17"/>
          <p:cNvSpPr/>
          <p:nvPr/>
        </p:nvSpPr>
        <p:spPr>
          <a:xfrm>
            <a:off x="3155372" y="2441865"/>
            <a:ext cx="613064" cy="613064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D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381000" y="2441865"/>
            <a:ext cx="613064" cy="613064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F</a:t>
            </a:r>
            <a:endParaRPr lang="pt-BR" sz="2200" dirty="0">
              <a:solidFill>
                <a:schemeClr val="tx1"/>
              </a:solidFill>
            </a:endParaRPr>
          </a:p>
        </p:txBody>
      </p:sp>
      <p:cxnSp>
        <p:nvCxnSpPr>
          <p:cNvPr id="20" name="Conector reto 19"/>
          <p:cNvCxnSpPr>
            <a:stCxn id="5" idx="2"/>
            <a:endCxn id="8" idx="7"/>
          </p:cNvCxnSpPr>
          <p:nvPr/>
        </p:nvCxnSpPr>
        <p:spPr>
          <a:xfrm flipH="1">
            <a:off x="904283" y="905742"/>
            <a:ext cx="810217" cy="38592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>
            <a:stCxn id="7" idx="1"/>
          </p:cNvCxnSpPr>
          <p:nvPr/>
        </p:nvCxnSpPr>
        <p:spPr>
          <a:xfrm flipH="1" flipV="1">
            <a:off x="2327564" y="927708"/>
            <a:ext cx="917589" cy="3639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>
            <a:endCxn id="19" idx="0"/>
          </p:cNvCxnSpPr>
          <p:nvPr/>
        </p:nvCxnSpPr>
        <p:spPr>
          <a:xfrm flipH="1">
            <a:off x="687532" y="1814947"/>
            <a:ext cx="1" cy="6269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>
            <a:stCxn id="6" idx="2"/>
          </p:cNvCxnSpPr>
          <p:nvPr/>
        </p:nvCxnSpPr>
        <p:spPr>
          <a:xfrm flipH="1" flipV="1">
            <a:off x="877593" y="2999785"/>
            <a:ext cx="836907" cy="3859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>
            <a:stCxn id="18" idx="3"/>
          </p:cNvCxnSpPr>
          <p:nvPr/>
        </p:nvCxnSpPr>
        <p:spPr>
          <a:xfrm flipH="1">
            <a:off x="2327565" y="2965148"/>
            <a:ext cx="917588" cy="5341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>
            <a:stCxn id="7" idx="4"/>
            <a:endCxn id="18" idx="0"/>
          </p:cNvCxnSpPr>
          <p:nvPr/>
        </p:nvCxnSpPr>
        <p:spPr>
          <a:xfrm>
            <a:off x="3461904" y="1814947"/>
            <a:ext cx="0" cy="6269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>
            <a:stCxn id="4" idx="0"/>
          </p:cNvCxnSpPr>
          <p:nvPr/>
        </p:nvCxnSpPr>
        <p:spPr>
          <a:xfrm flipV="1">
            <a:off x="2021032" y="1223712"/>
            <a:ext cx="1" cy="615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>
            <a:stCxn id="4" idx="1"/>
          </p:cNvCxnSpPr>
          <p:nvPr/>
        </p:nvCxnSpPr>
        <p:spPr>
          <a:xfrm flipH="1" flipV="1">
            <a:off x="994064" y="1603418"/>
            <a:ext cx="810217" cy="32555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/>
          <p:cNvCxnSpPr>
            <a:stCxn id="4" idx="3"/>
          </p:cNvCxnSpPr>
          <p:nvPr/>
        </p:nvCxnSpPr>
        <p:spPr>
          <a:xfrm flipH="1">
            <a:off x="994065" y="2362475"/>
            <a:ext cx="810216" cy="3341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/>
          <p:cNvCxnSpPr>
            <a:endCxn id="4" idx="7"/>
          </p:cNvCxnSpPr>
          <p:nvPr/>
        </p:nvCxnSpPr>
        <p:spPr>
          <a:xfrm flipH="1">
            <a:off x="2237783" y="1615967"/>
            <a:ext cx="917589" cy="3130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>
            <a:stCxn id="18" idx="2"/>
            <a:endCxn id="4" idx="5"/>
          </p:cNvCxnSpPr>
          <p:nvPr/>
        </p:nvCxnSpPr>
        <p:spPr>
          <a:xfrm flipH="1" flipV="1">
            <a:off x="2237783" y="2362475"/>
            <a:ext cx="917589" cy="38592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 flipV="1">
            <a:off x="2021030" y="2439449"/>
            <a:ext cx="1" cy="615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Objeto 77"/>
          <p:cNvGraphicFramePr>
            <a:graphicFrameLocks noChangeAspect="1"/>
          </p:cNvGraphicFramePr>
          <p:nvPr/>
        </p:nvGraphicFramePr>
        <p:xfrm>
          <a:off x="259772" y="4456518"/>
          <a:ext cx="57912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Planilha" r:id="rId3" imgW="4705165" imgH="714375" progId="Excel.Sheet.12">
                  <p:embed/>
                </p:oleObj>
              </mc:Choice>
              <mc:Fallback>
                <p:oleObj name="Planilha" r:id="rId3" imgW="4705165" imgH="71437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9772" y="4456518"/>
                        <a:ext cx="5791200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Elipse 22"/>
          <p:cNvSpPr/>
          <p:nvPr/>
        </p:nvSpPr>
        <p:spPr>
          <a:xfrm>
            <a:off x="6515100" y="568037"/>
            <a:ext cx="523283" cy="5232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6515099" y="1150203"/>
            <a:ext cx="523283" cy="523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>
            <a:off x="6515098" y="1744628"/>
            <a:ext cx="523283" cy="52328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256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714500" y="1839192"/>
            <a:ext cx="613064" cy="613064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A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1714500" y="599210"/>
            <a:ext cx="613064" cy="613064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B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1714500" y="3079174"/>
            <a:ext cx="613064" cy="613064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E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3155372" y="1201883"/>
            <a:ext cx="613064" cy="613064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C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381000" y="1201883"/>
            <a:ext cx="613064" cy="613064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G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18" name="Elipse 17"/>
          <p:cNvSpPr/>
          <p:nvPr/>
        </p:nvSpPr>
        <p:spPr>
          <a:xfrm>
            <a:off x="3155372" y="2441865"/>
            <a:ext cx="613064" cy="613064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D</a:t>
            </a:r>
            <a:endParaRPr lang="pt-BR" sz="2200" dirty="0">
              <a:solidFill>
                <a:schemeClr val="tx1"/>
              </a:solidFill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381000" y="2441865"/>
            <a:ext cx="613064" cy="613064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F</a:t>
            </a:r>
            <a:endParaRPr lang="pt-BR" sz="2200" dirty="0">
              <a:solidFill>
                <a:schemeClr val="tx1"/>
              </a:solidFill>
            </a:endParaRPr>
          </a:p>
        </p:txBody>
      </p:sp>
      <p:cxnSp>
        <p:nvCxnSpPr>
          <p:cNvPr id="20" name="Conector reto 19"/>
          <p:cNvCxnSpPr>
            <a:stCxn id="5" idx="2"/>
            <a:endCxn id="8" idx="7"/>
          </p:cNvCxnSpPr>
          <p:nvPr/>
        </p:nvCxnSpPr>
        <p:spPr>
          <a:xfrm flipH="1">
            <a:off x="904283" y="905742"/>
            <a:ext cx="810217" cy="38592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>
            <a:stCxn id="7" idx="1"/>
          </p:cNvCxnSpPr>
          <p:nvPr/>
        </p:nvCxnSpPr>
        <p:spPr>
          <a:xfrm flipH="1" flipV="1">
            <a:off x="2327564" y="927708"/>
            <a:ext cx="917589" cy="3639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>
            <a:endCxn id="19" idx="0"/>
          </p:cNvCxnSpPr>
          <p:nvPr/>
        </p:nvCxnSpPr>
        <p:spPr>
          <a:xfrm flipH="1">
            <a:off x="687532" y="1814947"/>
            <a:ext cx="1" cy="6269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>
            <a:stCxn id="6" idx="2"/>
          </p:cNvCxnSpPr>
          <p:nvPr/>
        </p:nvCxnSpPr>
        <p:spPr>
          <a:xfrm flipH="1" flipV="1">
            <a:off x="877593" y="2999785"/>
            <a:ext cx="836907" cy="3859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>
            <a:stCxn id="18" idx="3"/>
          </p:cNvCxnSpPr>
          <p:nvPr/>
        </p:nvCxnSpPr>
        <p:spPr>
          <a:xfrm flipH="1">
            <a:off x="2327565" y="2965148"/>
            <a:ext cx="917588" cy="5341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>
            <a:stCxn id="7" idx="4"/>
            <a:endCxn id="18" idx="0"/>
          </p:cNvCxnSpPr>
          <p:nvPr/>
        </p:nvCxnSpPr>
        <p:spPr>
          <a:xfrm>
            <a:off x="3461904" y="1814947"/>
            <a:ext cx="0" cy="6269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>
            <a:stCxn id="4" idx="0"/>
          </p:cNvCxnSpPr>
          <p:nvPr/>
        </p:nvCxnSpPr>
        <p:spPr>
          <a:xfrm flipV="1">
            <a:off x="2021032" y="1223712"/>
            <a:ext cx="1" cy="615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>
            <a:stCxn id="4" idx="1"/>
          </p:cNvCxnSpPr>
          <p:nvPr/>
        </p:nvCxnSpPr>
        <p:spPr>
          <a:xfrm flipH="1" flipV="1">
            <a:off x="994064" y="1603418"/>
            <a:ext cx="810217" cy="32555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/>
          <p:cNvCxnSpPr>
            <a:stCxn id="4" idx="3"/>
          </p:cNvCxnSpPr>
          <p:nvPr/>
        </p:nvCxnSpPr>
        <p:spPr>
          <a:xfrm flipH="1">
            <a:off x="994065" y="2362475"/>
            <a:ext cx="810216" cy="3341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/>
          <p:cNvCxnSpPr>
            <a:endCxn id="4" idx="7"/>
          </p:cNvCxnSpPr>
          <p:nvPr/>
        </p:nvCxnSpPr>
        <p:spPr>
          <a:xfrm flipH="1">
            <a:off x="2237783" y="1615967"/>
            <a:ext cx="917589" cy="3130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>
            <a:stCxn id="18" idx="2"/>
            <a:endCxn id="4" idx="5"/>
          </p:cNvCxnSpPr>
          <p:nvPr/>
        </p:nvCxnSpPr>
        <p:spPr>
          <a:xfrm flipH="1" flipV="1">
            <a:off x="2237783" y="2362475"/>
            <a:ext cx="917589" cy="38592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 flipV="1">
            <a:off x="2021030" y="2439449"/>
            <a:ext cx="1" cy="615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Objeto 77"/>
          <p:cNvGraphicFramePr>
            <a:graphicFrameLocks noChangeAspect="1"/>
          </p:cNvGraphicFramePr>
          <p:nvPr/>
        </p:nvGraphicFramePr>
        <p:xfrm>
          <a:off x="259772" y="4456518"/>
          <a:ext cx="57912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Planilha" r:id="rId3" imgW="4705165" imgH="714375" progId="Excel.Sheet.12">
                  <p:embed/>
                </p:oleObj>
              </mc:Choice>
              <mc:Fallback>
                <p:oleObj name="Planilha" r:id="rId3" imgW="4705165" imgH="71437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9772" y="4456518"/>
                        <a:ext cx="5791200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Elipse 22"/>
          <p:cNvSpPr/>
          <p:nvPr/>
        </p:nvSpPr>
        <p:spPr>
          <a:xfrm>
            <a:off x="6515100" y="568037"/>
            <a:ext cx="523283" cy="5232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6515099" y="1150203"/>
            <a:ext cx="523283" cy="523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>
            <a:off x="6515098" y="1744628"/>
            <a:ext cx="523283" cy="52328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281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321</TotalTime>
  <Words>176</Words>
  <Application>Microsoft Office PowerPoint</Application>
  <PresentationFormat>Papel A4 (210 x 297 mm)</PresentationFormat>
  <Paragraphs>176</Paragraphs>
  <Slides>24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Tema do Office</vt:lpstr>
      <vt:lpstr>Planilha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Windows User</dc:creator>
  <cp:lastModifiedBy>Windows User</cp:lastModifiedBy>
  <cp:revision>22</cp:revision>
  <dcterms:created xsi:type="dcterms:W3CDTF">2020-08-21T17:24:11Z</dcterms:created>
  <dcterms:modified xsi:type="dcterms:W3CDTF">2020-08-21T23:47:07Z</dcterms:modified>
</cp:coreProperties>
</file>