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Araujo" initials="LA" lastIdx="1" clrIdx="0">
    <p:extLst>
      <p:ext uri="{19B8F6BF-5375-455C-9EA6-DF929625EA0E}">
        <p15:presenceInfo xmlns:p15="http://schemas.microsoft.com/office/powerpoint/2012/main" userId="c8dbb85260029b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5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4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3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1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8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61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53" r:id="rId6"/>
    <p:sldLayoutId id="2147483858" r:id="rId7"/>
    <p:sldLayoutId id="2147483854" r:id="rId8"/>
    <p:sldLayoutId id="2147483855" r:id="rId9"/>
    <p:sldLayoutId id="2147483856" r:id="rId10"/>
    <p:sldLayoutId id="214748385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7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7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86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Color Fill">
            <a:extLst>
              <a:ext uri="{FF2B5EF4-FFF2-40B4-BE49-F238E27FC236}">
                <a16:creationId xmlns:a16="http://schemas.microsoft.com/office/drawing/2014/main" id="{0F94AE0D-FB90-4B84-B9A3-27BC2145C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44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8" name="Group 78">
            <a:extLst>
              <a:ext uri="{FF2B5EF4-FFF2-40B4-BE49-F238E27FC236}">
                <a16:creationId xmlns:a16="http://schemas.microsoft.com/office/drawing/2014/main" id="{2D30A5B1-C22A-4176-AF17-0FA4FBAD1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89" name="Freeform: Shape 79">
              <a:extLst>
                <a:ext uri="{FF2B5EF4-FFF2-40B4-BE49-F238E27FC236}">
                  <a16:creationId xmlns:a16="http://schemas.microsoft.com/office/drawing/2014/main" id="{278224C7-90A3-4804-9333-89D52C30A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0">
              <a:extLst>
                <a:ext uri="{FF2B5EF4-FFF2-40B4-BE49-F238E27FC236}">
                  <a16:creationId xmlns:a16="http://schemas.microsoft.com/office/drawing/2014/main" id="{3F4F9E0B-6FBA-4894-934D-4C4BC3014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4366" y="5727610"/>
              <a:ext cx="3362487" cy="1130391"/>
            </a:xfrm>
            <a:custGeom>
              <a:avLst/>
              <a:gdLst>
                <a:gd name="connsiteX0" fmla="*/ 1627680 w 3362487"/>
                <a:gd name="connsiteY0" fmla="*/ 0 h 1130391"/>
                <a:gd name="connsiteX1" fmla="*/ 3362487 w 3362487"/>
                <a:gd name="connsiteY1" fmla="*/ 0 h 1130391"/>
                <a:gd name="connsiteX2" fmla="*/ 3362487 w 3362487"/>
                <a:gd name="connsiteY2" fmla="*/ 1130391 h 1130391"/>
                <a:gd name="connsiteX3" fmla="*/ 0 w 3362487"/>
                <a:gd name="connsiteY3" fmla="*/ 1130391 h 1130391"/>
                <a:gd name="connsiteX4" fmla="*/ 8454 w 3362487"/>
                <a:gd name="connsiteY4" fmla="*/ 1101926 h 1130391"/>
                <a:gd name="connsiteX5" fmla="*/ 1627680 w 3362487"/>
                <a:gd name="connsiteY5" fmla="*/ 0 h 113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2487" h="1130391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Graphic 9">
              <a:extLst>
                <a:ext uri="{FF2B5EF4-FFF2-40B4-BE49-F238E27FC236}">
                  <a16:creationId xmlns:a16="http://schemas.microsoft.com/office/drawing/2014/main" id="{56BD2312-7B5F-4144-B46D-D2239BA1E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7047" y="683381"/>
              <a:ext cx="4829805" cy="482980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Oval 82">
              <a:extLst>
                <a:ext uri="{FF2B5EF4-FFF2-40B4-BE49-F238E27FC236}">
                  <a16:creationId xmlns:a16="http://schemas.microsoft.com/office/drawing/2014/main" id="{72CA08BE-5B8E-4552-9A5B-612C2421C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Texture">
            <a:extLst>
              <a:ext uri="{FF2B5EF4-FFF2-40B4-BE49-F238E27FC236}">
                <a16:creationId xmlns:a16="http://schemas.microsoft.com/office/drawing/2014/main" id="{E465B78B-2F54-4F7E-8648-D68DF86F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DD2859-4AE4-535A-C131-2734207C6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49" y="459027"/>
            <a:ext cx="7064198" cy="260407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3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JOGOS E SUAS ACESSIBILIDADES PARA</a:t>
            </a:r>
            <a:br>
              <a:rPr lang="pt-BR" sz="3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800" dirty="0">
                <a:effectLst/>
                <a:ea typeface="Calibri" panose="020F0502020204030204" pitchFamily="34" charset="0"/>
              </a:rPr>
              <a:t>PESSOAS COM DEFICIÊNCIA</a:t>
            </a:r>
            <a:endParaRPr lang="en-US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391782-7A04-B748-301C-D34286113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97913"/>
            <a:ext cx="5351843" cy="256679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000" dirty="0"/>
              <a:t>Leonardo Faria Araujo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Imagem 5" descr="Desenho com traços pretos em fundo branco e letras pretas em fundo branco&#10;&#10;Descrição gerada automaticamente com confiança média">
            <a:extLst>
              <a:ext uri="{FF2B5EF4-FFF2-40B4-BE49-F238E27FC236}">
                <a16:creationId xmlns:a16="http://schemas.microsoft.com/office/drawing/2014/main" id="{A14A857C-B558-8A6D-770A-B51B24F9A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260" y="2462886"/>
            <a:ext cx="3217333" cy="11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4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E61C-8B62-1656-F4B6-C41D4F2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304585" cy="1325563"/>
          </a:xfrm>
        </p:spPr>
        <p:txBody>
          <a:bodyPr/>
          <a:lstStyle/>
          <a:p>
            <a:r>
              <a:rPr lang="pt-BR" dirty="0"/>
              <a:t>Introdução/contextualização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9141B-4D40-414D-2935-B636389E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8" y="2109701"/>
            <a:ext cx="8148918" cy="4080250"/>
          </a:xfrm>
        </p:spPr>
        <p:txBody>
          <a:bodyPr>
            <a:noAutofit/>
          </a:bodyPr>
          <a:lstStyle/>
          <a:p>
            <a:r>
              <a:rPr lang="pt-BR" sz="2700" dirty="0"/>
              <a:t>Pessoas com deficiência física, visual e/ou auditiva, nem sempre conseguem jogar jogos, pois por causa da deficiência que possuem, acaba dificultando, ou até mesmo, impossibilitando ela de se divertir nos jogos.</a:t>
            </a:r>
          </a:p>
          <a:p>
            <a:endParaRPr lang="pt-BR" sz="2700" dirty="0"/>
          </a:p>
          <a:p>
            <a:r>
              <a:rPr lang="pt-BR" sz="2700" dirty="0"/>
              <a:t>Aqui irei explicar como os desenvolvedores dos jogos, estão tentando ao máximo, desenvolver novas modificações para os jogos, que torne possível, qualquer pessoa jogar, independente se a pessoa consegue ouvir, se mexer ou até mesmo enxergar.</a:t>
            </a:r>
          </a:p>
        </p:txBody>
      </p:sp>
    </p:spTree>
    <p:extLst>
      <p:ext uri="{BB962C8B-B14F-4D97-AF65-F5344CB8AC3E}">
        <p14:creationId xmlns:p14="http://schemas.microsoft.com/office/powerpoint/2010/main" val="404431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E61C-8B62-1656-F4B6-C41D4F2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304585" cy="1325563"/>
          </a:xfrm>
        </p:spPr>
        <p:txBody>
          <a:bodyPr>
            <a:normAutofit fontScale="90000"/>
          </a:bodyPr>
          <a:lstStyle/>
          <a:p>
            <a:r>
              <a:rPr lang="pt-BR" sz="5600" dirty="0"/>
              <a:t>Objetivos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9141B-4D40-414D-2935-B636389E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77395"/>
            <a:ext cx="7862047" cy="4080250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pt-BR" sz="3000" dirty="0"/>
              <a:t>Falar um pouco de como pessoas com deficiência também podem entrar nos mundos dos jogos.</a:t>
            </a:r>
          </a:p>
          <a:p>
            <a:pPr marL="457200" indent="-457200">
              <a:spcBef>
                <a:spcPts val="0"/>
              </a:spcBef>
              <a:buClr>
                <a:schemeClr val="lt1"/>
              </a:buClr>
              <a:buSzPts val="2000"/>
              <a:buFont typeface="+mj-lt"/>
              <a:buAutoNum type="arabicPeriod"/>
            </a:pPr>
            <a:endParaRPr lang="pt-BR" sz="3000" dirty="0"/>
          </a:p>
          <a:p>
            <a:pPr marL="514350" indent="-514350">
              <a:spcBef>
                <a:spcPts val="0"/>
              </a:spcBef>
              <a:buClr>
                <a:schemeClr val="lt1"/>
              </a:buClr>
              <a:buSzPct val="100000"/>
              <a:buFont typeface="+mj-lt"/>
              <a:buAutoNum type="arabicPeriod"/>
            </a:pPr>
            <a:r>
              <a:rPr lang="pt-BR" sz="3000" dirty="0"/>
              <a:t>Mostrar tipos de acessibilidades nos jogos e como funcionam para que pessoas com deficiência também possam jogar.</a:t>
            </a:r>
          </a:p>
          <a:p>
            <a:pPr marL="457200" indent="-457200">
              <a:spcBef>
                <a:spcPts val="0"/>
              </a:spcBef>
              <a:buClr>
                <a:schemeClr val="lt1"/>
              </a:buClr>
              <a:buSzPts val="2000"/>
              <a:buFont typeface="+mj-lt"/>
              <a:buAutoNum type="arabicPeriod"/>
            </a:pPr>
            <a:endParaRPr lang="pt-BR" dirty="0"/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00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82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E61C-8B62-1656-F4B6-C41D4F2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304585" cy="1325563"/>
          </a:xfrm>
        </p:spPr>
        <p:txBody>
          <a:bodyPr>
            <a:normAutofit fontScale="90000"/>
          </a:bodyPr>
          <a:lstStyle/>
          <a:p>
            <a:r>
              <a:rPr lang="pt-BR" sz="5600" dirty="0"/>
              <a:t>Método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9141B-4D40-414D-2935-B636389E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808259" cy="4080250"/>
          </a:xfrm>
        </p:spPr>
        <p:txBody>
          <a:bodyPr>
            <a:noAutofit/>
          </a:bodyPr>
          <a:lstStyle/>
          <a:p>
            <a:pPr marL="180340">
              <a:lnSpc>
                <a:spcPct val="150000"/>
              </a:lnSpc>
              <a:spcAft>
                <a:spcPts val="600"/>
              </a:spcAft>
            </a:pPr>
            <a:r>
              <a:rPr lang="pt-BR" sz="3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Método de pesquisa que foi usado nesse artigo foi uma pesquisa bibliográfica, onde foi lido livros, artigos e pesquisas e então se baseando neles foi possível escrever esse artigo.</a:t>
            </a:r>
          </a:p>
        </p:txBody>
      </p:sp>
    </p:spTree>
    <p:extLst>
      <p:ext uri="{BB962C8B-B14F-4D97-AF65-F5344CB8AC3E}">
        <p14:creationId xmlns:p14="http://schemas.microsoft.com/office/powerpoint/2010/main" val="128838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9141B-4D40-414D-2935-B636389E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546766"/>
            <a:ext cx="5791199" cy="2464506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 figura ao lado, podemos ver um exemplo simples e desenhado da forma que o software do jogo funciona, possibilitando que o usuário consiga jogar apenas com a voz.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405FFB9-7A25-2561-6A1E-4664F5E593D4}"/>
              </a:ext>
            </a:extLst>
          </p:cNvPr>
          <p:cNvSpPr txBox="1">
            <a:spLocks/>
          </p:cNvSpPr>
          <p:nvPr/>
        </p:nvSpPr>
        <p:spPr>
          <a:xfrm>
            <a:off x="717175" y="546847"/>
            <a:ext cx="5791199" cy="12102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effectLst/>
                <a:ea typeface="Calibri" panose="020F0502020204030204" pitchFamily="34" charset="0"/>
              </a:rPr>
              <a:t>Acessibilidade para pessoas com deficiência física nos jogos</a:t>
            </a:r>
            <a:endParaRPr lang="pt-BR" sz="35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2CFD1F-E983-6C9D-8142-EB87386E2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42" y="1470212"/>
            <a:ext cx="4716557" cy="50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5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86BD799-3EFD-DE31-B665-808E5FAEF8F5}"/>
              </a:ext>
            </a:extLst>
          </p:cNvPr>
          <p:cNvSpPr txBox="1">
            <a:spLocks/>
          </p:cNvSpPr>
          <p:nvPr/>
        </p:nvSpPr>
        <p:spPr>
          <a:xfrm>
            <a:off x="519953" y="2270320"/>
            <a:ext cx="7619999" cy="2464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just">
              <a:lnSpc>
                <a:spcPct val="150000"/>
              </a:lnSpc>
            </a:pPr>
            <a:r>
              <a:rPr lang="pt-BR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Áudio games, são os jogos que a interação principal, ocorre por meio de áudios do jogo.</a:t>
            </a:r>
          </a:p>
          <a:p>
            <a:pPr marL="457200" algn="just">
              <a:lnSpc>
                <a:spcPct val="150000"/>
              </a:lnSpc>
              <a:spcAft>
                <a:spcPts val="1000"/>
              </a:spcAft>
            </a:pPr>
            <a:r>
              <a:rPr lang="pt-BR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Um jogo incrível que consegue deixar até mesmos pessoas cegas conseguirem, é o The </a:t>
            </a:r>
            <a:r>
              <a:rPr lang="pt-BR" sz="2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pt-BR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Us, que possibilita inúmeras opções de acessibilidade tanto para pessoas com problema de visão, a pessoas completamente cegas.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FC0FDB-8C7D-503C-568F-2C383C7E0B26}"/>
              </a:ext>
            </a:extLst>
          </p:cNvPr>
          <p:cNvSpPr txBox="1">
            <a:spLocks/>
          </p:cNvSpPr>
          <p:nvPr/>
        </p:nvSpPr>
        <p:spPr>
          <a:xfrm>
            <a:off x="744069" y="663388"/>
            <a:ext cx="6069107" cy="104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effectLst/>
                <a:ea typeface="Calibri" panose="020F0502020204030204" pitchFamily="34" charset="0"/>
              </a:rPr>
              <a:t>Acessibilidade para pessoas com deficiência visual nos jogos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206123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B3387E0-E040-D076-A553-885FF8EFA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5" y="350915"/>
            <a:ext cx="7850580" cy="439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he Last of Us Part II Mídia Digital Ps4 Os Recursos Do Jogo Mais de 60  configurações tor..">
            <a:extLst>
              <a:ext uri="{FF2B5EF4-FFF2-40B4-BE49-F238E27FC236}">
                <a16:creationId xmlns:a16="http://schemas.microsoft.com/office/drawing/2014/main" id="{666EB5C0-53A6-DD2D-F655-A36AFC603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15" y="2955624"/>
            <a:ext cx="68008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71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86BD799-3EFD-DE31-B665-808E5FAEF8F5}"/>
              </a:ext>
            </a:extLst>
          </p:cNvPr>
          <p:cNvSpPr txBox="1">
            <a:spLocks/>
          </p:cNvSpPr>
          <p:nvPr/>
        </p:nvSpPr>
        <p:spPr>
          <a:xfrm>
            <a:off x="519953" y="2270320"/>
            <a:ext cx="7619999" cy="2464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Praticamente todos os jogos hoje em dia, já possuem acessibilidade para pessoas com deficiência auditiva, pois eles legendam tudo que os personagens falam, e também os barulhos ambientes, possivelmente sendo a área que mais existe acessibilidade a pessoas com deficiência.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FC0FDB-8C7D-503C-568F-2C383C7E0B26}"/>
              </a:ext>
            </a:extLst>
          </p:cNvPr>
          <p:cNvSpPr txBox="1">
            <a:spLocks/>
          </p:cNvSpPr>
          <p:nvPr/>
        </p:nvSpPr>
        <p:spPr>
          <a:xfrm>
            <a:off x="744069" y="663388"/>
            <a:ext cx="6069107" cy="104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effectLst/>
                <a:latin typeface="+mn-lt"/>
                <a:ea typeface="Calibri" panose="020F0502020204030204" pitchFamily="34" charset="0"/>
              </a:rPr>
              <a:t>Acessibilidade para pessoas com deficiência auditiva nos jogos</a:t>
            </a:r>
            <a:endParaRPr lang="pt-BR" sz="3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53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E61C-8B62-1656-F4B6-C41D4F2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304585" cy="1325563"/>
          </a:xfrm>
        </p:spPr>
        <p:txBody>
          <a:bodyPr>
            <a:normAutofit/>
          </a:bodyPr>
          <a:lstStyle/>
          <a:p>
            <a:r>
              <a:rPr lang="pt-BR" dirty="0"/>
              <a:t>Conclusão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9141B-4D40-414D-2935-B636389E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808259" cy="4080250"/>
          </a:xfrm>
        </p:spPr>
        <p:txBody>
          <a:bodyPr>
            <a:noAutofit/>
          </a:bodyPr>
          <a:lstStyle/>
          <a:p>
            <a:pPr marL="457200" algn="just">
              <a:lnSpc>
                <a:spcPct val="150000"/>
              </a:lnSpc>
              <a:spcAft>
                <a:spcPts val="1000"/>
              </a:spcAft>
            </a:pPr>
            <a:r>
              <a:rPr lang="pt-BR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Nesse artigo, pudemos entender, que a inclusão da acessibilidade a pessoas com deficiência nos jogos, está aumentando cada vez mais aumentando e possibilitando que todos possam se divertir jogando, independentemente de sua capacidade física, auditiva ou visual, assim tentando incluir a todos.</a:t>
            </a:r>
          </a:p>
        </p:txBody>
      </p:sp>
    </p:spTree>
    <p:extLst>
      <p:ext uri="{BB962C8B-B14F-4D97-AF65-F5344CB8AC3E}">
        <p14:creationId xmlns:p14="http://schemas.microsoft.com/office/powerpoint/2010/main" val="38293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379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Gill Sans Nova</vt:lpstr>
      <vt:lpstr>TropicVTI</vt:lpstr>
      <vt:lpstr>JOGOS E SUAS ACESSIBILIDADES PARA PESSOAS COM DEFICIÊNCIA</vt:lpstr>
      <vt:lpstr>Introdução/contextualização </vt:lpstr>
      <vt:lpstr>Objetivos </vt:lpstr>
      <vt:lpstr>Método </vt:lpstr>
      <vt:lpstr>Apresentação do PowerPoint</vt:lpstr>
      <vt:lpstr>Apresentação do PowerPoint</vt:lpstr>
      <vt:lpstr>Apresentação do PowerPoint</vt:lpstr>
      <vt:lpstr>Apresentação do PowerPoint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Rodrigo Martins</dc:creator>
  <cp:lastModifiedBy>Leonardo Araujo</cp:lastModifiedBy>
  <cp:revision>5</cp:revision>
  <dcterms:created xsi:type="dcterms:W3CDTF">2022-10-21T13:35:16Z</dcterms:created>
  <dcterms:modified xsi:type="dcterms:W3CDTF">2022-12-06T22:27:48Z</dcterms:modified>
</cp:coreProperties>
</file>