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61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53" r:id="rId6"/>
    <p:sldLayoutId id="2147483858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1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73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olor Fill">
            <a:extLst>
              <a:ext uri="{FF2B5EF4-FFF2-40B4-BE49-F238E27FC236}">
                <a16:creationId xmlns:a16="http://schemas.microsoft.com/office/drawing/2014/main" id="{0F94AE0D-FB90-4B84-B9A3-27BC2145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4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8" name="Group 78">
            <a:extLst>
              <a:ext uri="{FF2B5EF4-FFF2-40B4-BE49-F238E27FC236}">
                <a16:creationId xmlns:a16="http://schemas.microsoft.com/office/drawing/2014/main" id="{2D30A5B1-C22A-4176-AF17-0FA4FBAD1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7047" y="251443"/>
            <a:ext cx="5041905" cy="6606558"/>
            <a:chOff x="7147047" y="251443"/>
            <a:chExt cx="5041905" cy="6606558"/>
          </a:xfrm>
        </p:grpSpPr>
        <p:sp>
          <p:nvSpPr>
            <p:cNvPr id="89" name="Freeform: Shape 79">
              <a:extLst>
                <a:ext uri="{FF2B5EF4-FFF2-40B4-BE49-F238E27FC236}">
                  <a16:creationId xmlns:a16="http://schemas.microsoft.com/office/drawing/2014/main" id="{278224C7-90A3-4804-9333-89D52C30A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0">
              <a:extLst>
                <a:ext uri="{FF2B5EF4-FFF2-40B4-BE49-F238E27FC236}">
                  <a16:creationId xmlns:a16="http://schemas.microsoft.com/office/drawing/2014/main" id="{3F4F9E0B-6FBA-4894-934D-4C4BC3014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366" y="5727610"/>
              <a:ext cx="3362487" cy="1130391"/>
            </a:xfrm>
            <a:custGeom>
              <a:avLst/>
              <a:gdLst>
                <a:gd name="connsiteX0" fmla="*/ 1627680 w 3362487"/>
                <a:gd name="connsiteY0" fmla="*/ 0 h 1130391"/>
                <a:gd name="connsiteX1" fmla="*/ 3362487 w 3362487"/>
                <a:gd name="connsiteY1" fmla="*/ 0 h 1130391"/>
                <a:gd name="connsiteX2" fmla="*/ 3362487 w 3362487"/>
                <a:gd name="connsiteY2" fmla="*/ 1130391 h 1130391"/>
                <a:gd name="connsiteX3" fmla="*/ 0 w 3362487"/>
                <a:gd name="connsiteY3" fmla="*/ 1130391 h 1130391"/>
                <a:gd name="connsiteX4" fmla="*/ 8454 w 3362487"/>
                <a:gd name="connsiteY4" fmla="*/ 1101926 h 1130391"/>
                <a:gd name="connsiteX5" fmla="*/ 1627680 w 3362487"/>
                <a:gd name="connsiteY5" fmla="*/ 0 h 113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487" h="1130391">
                  <a:moveTo>
                    <a:pt x="1627680" y="0"/>
                  </a:moveTo>
                  <a:lnTo>
                    <a:pt x="3362487" y="0"/>
                  </a:lnTo>
                  <a:lnTo>
                    <a:pt x="3362487" y="1130391"/>
                  </a:lnTo>
                  <a:lnTo>
                    <a:pt x="0" y="1130391"/>
                  </a:lnTo>
                  <a:lnTo>
                    <a:pt x="8454" y="1101926"/>
                  </a:lnTo>
                  <a:cubicBezTo>
                    <a:pt x="262909" y="456621"/>
                    <a:pt x="891962" y="0"/>
                    <a:pt x="162768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Graphic 9">
              <a:extLst>
                <a:ext uri="{FF2B5EF4-FFF2-40B4-BE49-F238E27FC236}">
                  <a16:creationId xmlns:a16="http://schemas.microsoft.com/office/drawing/2014/main" id="{56BD2312-7B5F-4144-B46D-D2239BA1E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7047" y="683381"/>
              <a:ext cx="4829805" cy="482980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Oval 82">
              <a:extLst>
                <a:ext uri="{FF2B5EF4-FFF2-40B4-BE49-F238E27FC236}">
                  <a16:creationId xmlns:a16="http://schemas.microsoft.com/office/drawing/2014/main" id="{72CA08BE-5B8E-4552-9A5B-612C2421C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329" y="251443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ure">
            <a:extLst>
              <a:ext uri="{FF2B5EF4-FFF2-40B4-BE49-F238E27FC236}">
                <a16:creationId xmlns:a16="http://schemas.microsoft.com/office/drawing/2014/main" id="{E465B78B-2F54-4F7E-8648-D68DF86F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DD2859-4AE4-535A-C131-2734207C6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58952"/>
            <a:ext cx="535184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Título</a:t>
            </a:r>
            <a:r>
              <a:rPr lang="en-US" sz="4400" dirty="0"/>
              <a:t> do </a:t>
            </a:r>
            <a:r>
              <a:rPr lang="en-US" sz="4400" dirty="0" err="1"/>
              <a:t>Trabalho</a:t>
            </a:r>
            <a:endParaRPr lang="en-U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391782-7A04-B748-301C-D34286113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97913"/>
            <a:ext cx="5351843" cy="25667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Leonardo </a:t>
            </a:r>
            <a:r>
              <a:rPr lang="en-US" sz="2000" dirty="0" err="1"/>
              <a:t>Faria</a:t>
            </a:r>
            <a:r>
              <a:rPr lang="en-US" sz="2000" dirty="0"/>
              <a:t> Araujo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Imagem 5" descr="Desenho com traços pretos em fundo branco e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A14A857C-B558-8A6D-770A-B51B24F9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60" y="2462886"/>
            <a:ext cx="3217333" cy="11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4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/>
          <a:lstStyle/>
          <a:p>
            <a:r>
              <a:rPr lang="pt-BR" dirty="0"/>
              <a:t>Introdução/contextualização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10304585" cy="4080250"/>
          </a:xfrm>
        </p:spPr>
        <p:txBody>
          <a:bodyPr/>
          <a:lstStyle/>
          <a:p>
            <a:r>
              <a:rPr lang="pt-BR" dirty="0"/>
              <a:t>Incluir aqui uma breve introdução sobre o assunto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31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>
            <a:normAutofit/>
          </a:bodyPr>
          <a:lstStyle/>
          <a:p>
            <a:r>
              <a:rPr lang="pt-BR" dirty="0"/>
              <a:t>Objetivo(s)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10304585" cy="408025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pt-BR" dirty="0"/>
              <a:t>Objetivo</a:t>
            </a:r>
          </a:p>
          <a:p>
            <a:pPr marL="457200" indent="-457200">
              <a:spcBef>
                <a:spcPts val="0"/>
              </a:spcBef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pt-BR" dirty="0"/>
              <a:t>Objetivo</a:t>
            </a:r>
          </a:p>
          <a:p>
            <a:pPr marL="457200" indent="-457200">
              <a:spcBef>
                <a:spcPts val="0"/>
              </a:spcBef>
              <a:buClr>
                <a:schemeClr val="lt1"/>
              </a:buClr>
              <a:buSzPts val="2000"/>
              <a:buFont typeface="+mj-lt"/>
              <a:buAutoNum type="arabicPeriod"/>
            </a:pPr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10018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>
            <a:normAutofit/>
          </a:bodyPr>
          <a:lstStyle/>
          <a:p>
            <a:r>
              <a:rPr lang="pt-BR" dirty="0"/>
              <a:t>Método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10304585" cy="408025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Incluir aqui a metodologia utilizada</a:t>
            </a:r>
          </a:p>
        </p:txBody>
      </p:sp>
    </p:spTree>
    <p:extLst>
      <p:ext uri="{BB962C8B-B14F-4D97-AF65-F5344CB8AC3E}">
        <p14:creationId xmlns:p14="http://schemas.microsoft.com/office/powerpoint/2010/main" val="128838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>
            <a:normAutofit/>
          </a:bodyPr>
          <a:lstStyle/>
          <a:p>
            <a:r>
              <a:rPr lang="pt-BR" dirty="0"/>
              <a:t>Desenvolvimento/resultados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10304585" cy="408025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ea typeface="Arial"/>
                <a:cs typeface="Arial" panose="020B0604020202020204" pitchFamily="34" charset="0"/>
                <a:sym typeface="Arial"/>
              </a:rPr>
              <a:t>Apresentar aqui seus resultados de forma detalhada</a:t>
            </a:r>
          </a:p>
        </p:txBody>
      </p:sp>
    </p:spTree>
    <p:extLst>
      <p:ext uri="{BB962C8B-B14F-4D97-AF65-F5344CB8AC3E}">
        <p14:creationId xmlns:p14="http://schemas.microsoft.com/office/powerpoint/2010/main" val="273155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E61C-8B62-1656-F4B6-C41D4F24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304585" cy="1325563"/>
          </a:xfrm>
        </p:spPr>
        <p:txBody>
          <a:bodyPr>
            <a:normAutofit/>
          </a:bodyPr>
          <a:lstStyle/>
          <a:p>
            <a:r>
              <a:rPr lang="pt-BR" dirty="0"/>
              <a:t>Conclusão/considerações finais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9141B-4D40-414D-2935-B636389E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10304585" cy="408025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Descreva aqui suas conclusões</a:t>
            </a:r>
          </a:p>
        </p:txBody>
      </p:sp>
    </p:spTree>
    <p:extLst>
      <p:ext uri="{BB962C8B-B14F-4D97-AF65-F5344CB8AC3E}">
        <p14:creationId xmlns:p14="http://schemas.microsoft.com/office/powerpoint/2010/main" val="38293017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Gill Sans Nova</vt:lpstr>
      <vt:lpstr>TropicVTI</vt:lpstr>
      <vt:lpstr>Título do Trabalho</vt:lpstr>
      <vt:lpstr>Introdução/contextualização </vt:lpstr>
      <vt:lpstr>Objetivo(s) </vt:lpstr>
      <vt:lpstr>Método </vt:lpstr>
      <vt:lpstr>Desenvolvimento/resultados </vt:lpstr>
      <vt:lpstr>Conclusão/considerações finais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</dc:title>
  <dc:creator>Rodrigo Martins</dc:creator>
  <cp:lastModifiedBy>Leonardo Araujo</cp:lastModifiedBy>
  <cp:revision>2</cp:revision>
  <dcterms:created xsi:type="dcterms:W3CDTF">2022-10-21T13:35:16Z</dcterms:created>
  <dcterms:modified xsi:type="dcterms:W3CDTF">2022-11-22T23:40:59Z</dcterms:modified>
</cp:coreProperties>
</file>