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4" r:id="rId15"/>
    <p:sldId id="276" r:id="rId16"/>
    <p:sldId id="275" r:id="rId17"/>
    <p:sldId id="270" r:id="rId18"/>
    <p:sldId id="277" r:id="rId19"/>
    <p:sldId id="278" r:id="rId20"/>
    <p:sldId id="279" r:id="rId21"/>
    <p:sldId id="26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2025/4/4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mcorp.com.tw/Ai_creation_awar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顏：實驗數據</a:t>
            </a:r>
            <a:r>
              <a:rPr lang="en-US" altLang="zh-TW" dirty="0" smtClean="0"/>
              <a:t>PPT(</a:t>
            </a:r>
            <a:r>
              <a:rPr lang="zh-TW" altLang="en-US" dirty="0" smtClean="0"/>
              <a:t>缺分析討論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徐：產品介紹、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傳遞與前端顯示研究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初版完成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重要事項：上傳介面重新設計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6120" y="3901282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86120" y="5668199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404701"/>
          </a:xfrm>
        </p:spPr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：完成上傳介面按鈕、整合後端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登入、新增成員、顯示個人檔案、成員名單、</a:t>
            </a:r>
            <a:r>
              <a:rPr lang="zh-TW" altLang="en-US" dirty="0" smtClean="0">
                <a:solidFill>
                  <a:srgbClr val="FF0000"/>
                </a:solidFill>
              </a:rPr>
              <a:t>顯示紀錄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：報名表初步填寫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自評表、研發成果資料表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www.gpmcorp.com.tw/Ai_creation_award.php</a:t>
            </a:r>
            <a:endParaRPr lang="en-US" altLang="zh-TW" sz="2400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：上傳影像紀錄相關功能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整合徐的成果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、新增成員上傳照片功能、傳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切片到前端、腦齡與失智症模型接口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880" y="4009936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1880" y="5776853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09"/>
            <a:ext cx="6173061" cy="66684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1685" y="1076960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/upload/Record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/upload/Restore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4720" y="59334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 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→ 儲存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011" y="362489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在建立紀錄時計算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290" y="435395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7289" y="508301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7289" y="216677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YYYY/MM/DD</a:t>
            </a:r>
          </a:p>
        </p:txBody>
      </p:sp>
    </p:spTree>
    <p:extLst>
      <p:ext uri="{BB962C8B-B14F-4D97-AF65-F5344CB8AC3E}">
        <p14:creationId xmlns:p14="http://schemas.microsoft.com/office/powerpoint/2010/main" val="37380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徐：報名表初步填寫</a:t>
            </a:r>
            <a:r>
              <a:rPr lang="en-US" altLang="zh-TW" dirty="0"/>
              <a:t>(</a:t>
            </a:r>
            <a:r>
              <a:rPr lang="zh-TW" altLang="en-US" dirty="0"/>
              <a:t>自評表、研發成果資料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) 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zh-TW" altLang="en-US" dirty="0"/>
              <a:t>腦齡</a:t>
            </a:r>
            <a:r>
              <a:rPr lang="zh-TW" altLang="en-US" dirty="0" smtClean="0"/>
              <a:t>模型</a:t>
            </a:r>
            <a:r>
              <a:rPr lang="en-US" altLang="zh-TW" dirty="0" err="1" smtClean="0"/>
              <a:t>pipline</a:t>
            </a:r>
            <a:r>
              <a:rPr lang="zh-TW" altLang="en-US" dirty="0" smtClean="0"/>
              <a:t>、登入、讀取個人資料、成員列表、新增成員、上傳頁面更新</a:t>
            </a:r>
            <a:endParaRPr lang="en-US" altLang="zh-TW" dirty="0" smtClean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：新增成員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、新增管理員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nii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、調用管理員個人檔案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</a:t>
            </a:r>
            <a:r>
              <a:rPr lang="zh-TW" altLang="en-US" dirty="0"/>
              <a:t>成員</a:t>
            </a:r>
            <a:r>
              <a:rPr lang="zh-TW" altLang="en-US" dirty="0" smtClean="0"/>
              <a:t>個人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後端未完成：調用紀錄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重要</a:t>
            </a:r>
            <a:r>
              <a:rPr lang="zh-TW" altLang="en-US" dirty="0" smtClean="0"/>
              <a:t>事項：後端圖片改存相對路徑</a:t>
            </a:r>
            <a:endParaRPr lang="en-US" altLang="zh-TW" dirty="0"/>
          </a:p>
          <a:p>
            <a:r>
              <a:rPr lang="zh-TW" altLang="en-US" dirty="0" smtClean="0"/>
              <a:t>待討論：作品名稱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4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顏：串接含圖片個人檔案、成員建立預覽、上傳紀錄預覽成員資料、審閱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自</a:t>
            </a:r>
            <a:r>
              <a:rPr lang="zh-TW" altLang="en-US" dirty="0"/>
              <a:t>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GradCAM</a:t>
            </a:r>
            <a:endParaRPr lang="en-US" altLang="zh-TW" dirty="0" smtClean="0"/>
          </a:p>
          <a:p>
            <a:r>
              <a:rPr lang="zh-TW" altLang="en-US" dirty="0" smtClean="0"/>
              <a:t>王：圖片改成相對路徑、完成所有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剩下</a:t>
            </a:r>
            <a:r>
              <a:rPr lang="en-US" altLang="zh-TW" dirty="0" smtClean="0"/>
              <a:t>AI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盡量</a:t>
            </a:r>
            <a:r>
              <a:rPr lang="zh-TW" altLang="en-US" dirty="0" smtClean="0"/>
              <a:t>有趣：開始老年癡呆跳針</a:t>
            </a:r>
            <a:endParaRPr lang="en-US" altLang="zh-TW" dirty="0" smtClean="0"/>
          </a:p>
          <a:p>
            <a:r>
              <a:rPr lang="zh-TW" altLang="en-US" dirty="0" smtClean="0"/>
              <a:t>拍攝</a:t>
            </a:r>
            <a:r>
              <a:rPr lang="en-US" altLang="zh-TW" dirty="0" smtClean="0"/>
              <a:t>MRI</a:t>
            </a:r>
          </a:p>
          <a:p>
            <a:r>
              <a:rPr lang="zh-TW" altLang="en-US" dirty="0" smtClean="0"/>
              <a:t>資訊處上傳影像</a:t>
            </a:r>
            <a:endParaRPr lang="en-US" altLang="zh-TW" dirty="0" smtClean="0"/>
          </a:p>
          <a:p>
            <a:r>
              <a:rPr lang="zh-TW" altLang="en-US" dirty="0" smtClean="0"/>
              <a:t>病人看自己的診斷紀錄</a:t>
            </a:r>
            <a:endParaRPr lang="en-US" altLang="zh-TW" dirty="0" smtClean="0"/>
          </a:p>
          <a:p>
            <a:r>
              <a:rPr lang="zh-TW" altLang="en-US" dirty="0" smtClean="0"/>
              <a:t>醫生查詢病人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41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96656"/>
              </p:ext>
            </p:extLst>
          </p:nvPr>
        </p:nvGraphicFramePr>
        <p:xfrm>
          <a:off x="690879" y="-8175"/>
          <a:ext cx="10871201" cy="6720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18086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全部完成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6177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影片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959</TotalTime>
  <Words>1292</Words>
  <Application>Microsoft Office PowerPoint</Application>
  <PresentationFormat>寬螢幕</PresentationFormat>
  <Paragraphs>224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會議記錄 3/28</vt:lpstr>
      <vt:lpstr>下次開會 4/4</vt:lpstr>
      <vt:lpstr>PowerPoint 簡報</vt:lpstr>
      <vt:lpstr>PowerPoint 簡報</vt:lpstr>
      <vt:lpstr>會議記錄4/4</vt:lpstr>
      <vt:lpstr>下次開會4/11</vt:lpstr>
      <vt:lpstr>影片發想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106</cp:revision>
  <dcterms:created xsi:type="dcterms:W3CDTF">2025-02-28T01:36:25Z</dcterms:created>
  <dcterms:modified xsi:type="dcterms:W3CDTF">2025-04-04T09:14:40Z</dcterms:modified>
</cp:coreProperties>
</file>