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2" r:id="rId3"/>
    <p:sldId id="260" r:id="rId4"/>
    <p:sldId id="269" r:id="rId5"/>
    <p:sldId id="261" r:id="rId6"/>
    <p:sldId id="264" r:id="rId7"/>
    <p:sldId id="263" r:id="rId8"/>
    <p:sldId id="266" r:id="rId9"/>
    <p:sldId id="267" r:id="rId10"/>
    <p:sldId id="268" r:id="rId11"/>
    <p:sldId id="273" r:id="rId12"/>
    <p:sldId id="272" r:id="rId13"/>
    <p:sldId id="271" r:id="rId14"/>
    <p:sldId id="274" r:id="rId15"/>
    <p:sldId id="276" r:id="rId16"/>
    <p:sldId id="275" r:id="rId17"/>
    <p:sldId id="270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68CCD-F31B-437B-965E-855E94FE60A6}" type="datetimeFigureOut">
              <a:rPr lang="zh-TW" altLang="en-US" smtClean="0"/>
              <a:t>2025/3/28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E56F-822A-468C-9417-451FFDB185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136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11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57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28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5353"/>
            <a:ext cx="10515600" cy="801278"/>
          </a:xfrm>
        </p:spPr>
        <p:txBody>
          <a:bodyPr>
            <a:normAutofit/>
          </a:bodyPr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899"/>
            <a:ext cx="10515600" cy="4876064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98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93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2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49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02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94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37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10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4DC6C-E353-4FBF-8B7B-7C2F0DFA34E8}" type="datetimeFigureOut">
              <a:rPr lang="zh-TW" altLang="en-US" smtClean="0"/>
              <a:t>2025/3/28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260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pmcorp.com.tw/Ai_creation_award.ph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VZqxpNdD6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會議記錄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93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會議記錄 </a:t>
            </a:r>
            <a:r>
              <a:rPr lang="en-US" altLang="zh-TW" dirty="0" smtClean="0"/>
              <a:t>3/21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00898"/>
            <a:ext cx="10515600" cy="534374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顏：前端切版、串接完成</a:t>
            </a:r>
            <a:endParaRPr lang="en-US" altLang="zh-TW" dirty="0" smtClean="0"/>
          </a:p>
          <a:p>
            <a:r>
              <a:rPr lang="zh-TW" altLang="en-US" dirty="0" smtClean="0"/>
              <a:t>徐：</a:t>
            </a:r>
            <a:r>
              <a:rPr lang="en-US" altLang="zh-TW" dirty="0" err="1" smtClean="0"/>
              <a:t>nii</a:t>
            </a:r>
            <a:r>
              <a:rPr lang="zh-TW" altLang="en-US" dirty="0" smtClean="0"/>
              <a:t>傳遞技術研究報告</a:t>
            </a:r>
            <a:endParaRPr lang="en-US" altLang="zh-TW" dirty="0" smtClean="0"/>
          </a:p>
          <a:p>
            <a:r>
              <a:rPr lang="zh-TW" altLang="en-US" dirty="0" smtClean="0"/>
              <a:t>王：後端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報告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圖片相關以外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/>
              <a:t>共同</a:t>
            </a:r>
            <a:r>
              <a:rPr lang="zh-TW" altLang="en-US" dirty="0" smtClean="0"/>
              <a:t>事項：設計</a:t>
            </a:r>
            <a:r>
              <a:rPr lang="en-US" altLang="zh-TW" dirty="0" smtClean="0"/>
              <a:t>Member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Manager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Record</a:t>
            </a:r>
            <a:r>
              <a:rPr lang="zh-TW" altLang="en-US" dirty="0" smtClean="0"/>
              <a:t>類別、與老師開會內容、專題本問題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重要事項：改用</a:t>
            </a:r>
            <a:r>
              <a:rPr lang="en-US" altLang="zh-TW" dirty="0" smtClean="0"/>
              <a:t>MongoDB</a:t>
            </a:r>
            <a:r>
              <a:rPr lang="zh-TW" altLang="en-US" dirty="0" smtClean="0"/>
              <a:t>、圖片存在後端本地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15200" y="130089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API</a:t>
            </a:r>
            <a:r>
              <a:rPr lang="zh-TW" altLang="en-US" dirty="0"/>
              <a:t>待完成：</a:t>
            </a:r>
            <a:endParaRPr lang="en-US" altLang="zh-TW" dirty="0"/>
          </a:p>
          <a:p>
            <a:r>
              <a:rPr lang="zh-TW" altLang="en-US" dirty="0"/>
              <a:t>醫生成員數量增減</a:t>
            </a:r>
            <a:endParaRPr lang="en-US" altLang="zh-TW" dirty="0"/>
          </a:p>
          <a:p>
            <a:r>
              <a:rPr lang="zh-TW" altLang="en-US" dirty="0"/>
              <a:t>登出</a:t>
            </a:r>
            <a:r>
              <a:rPr lang="en-US" altLang="zh-TW" dirty="0" err="1"/>
              <a:t>signout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4099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跟指導老師開會內容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>
                    <a:lumMod val="50000"/>
                  </a:schemeClr>
                </a:solidFill>
              </a:rPr>
              <a:t>產品</a:t>
            </a:r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</a:rPr>
              <a:t>介紹 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</a:rPr>
              <a:t>三頁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</a:rPr>
              <a:t>前端介面</a:t>
            </a:r>
            <a:endParaRPr lang="en-US" altLang="zh-TW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TW" altLang="en-US" dirty="0">
                <a:solidFill>
                  <a:schemeClr val="tx1">
                    <a:lumMod val="50000"/>
                  </a:schemeClr>
                </a:solidFill>
              </a:rPr>
              <a:t>目前</a:t>
            </a:r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</a:rPr>
              <a:t>進度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</a:rPr>
              <a:t>進度規劃表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r>
              <a:rPr lang="zh-TW" altLang="en-US" dirty="0" smtClean="0"/>
              <a:t>專題本問題：問有什麼比較好的解決方案</a:t>
            </a:r>
            <a:r>
              <a:rPr lang="en-US" altLang="zh-TW" dirty="0" smtClean="0"/>
              <a:t>?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可不可以算另外一個小專題</a:t>
            </a:r>
            <a:r>
              <a:rPr lang="zh-TW" altLang="en-US" dirty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各自的專題提到簡短產品說明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能否整合實驗室阿茲海默模型成果？</a:t>
            </a:r>
            <a:endParaRPr lang="en-US" altLang="zh-TW" dirty="0" smtClean="0"/>
          </a:p>
          <a:p>
            <a:pPr lvl="1"/>
            <a:r>
              <a:rPr lang="zh-TW" altLang="en-US" dirty="0"/>
              <a:t>佳作：老師 </a:t>
            </a:r>
            <a:r>
              <a:rPr lang="en-US" altLang="zh-TW" dirty="0"/>
              <a:t>50% </a:t>
            </a:r>
            <a:r>
              <a:rPr lang="zh-TW" altLang="en-US" dirty="0"/>
              <a:t>學生們 </a:t>
            </a:r>
            <a:r>
              <a:rPr lang="en-US" altLang="zh-TW" dirty="0"/>
              <a:t>50%</a:t>
            </a:r>
          </a:p>
          <a:p>
            <a:pPr lvl="1"/>
            <a:r>
              <a:rPr lang="zh-TW" altLang="en-US" dirty="0"/>
              <a:t>前三名：老師 </a:t>
            </a:r>
            <a:r>
              <a:rPr lang="en-US" altLang="zh-TW" dirty="0"/>
              <a:t>60% </a:t>
            </a:r>
            <a:r>
              <a:rPr lang="zh-TW" altLang="en-US" dirty="0"/>
              <a:t>學生們 </a:t>
            </a:r>
            <a:r>
              <a:rPr lang="en-US" altLang="zh-TW" dirty="0"/>
              <a:t>40</a:t>
            </a:r>
            <a:r>
              <a:rPr lang="en-US" altLang="zh-TW" dirty="0" smtClean="0"/>
              <a:t>%</a:t>
            </a:r>
          </a:p>
          <a:p>
            <a:r>
              <a:rPr lang="zh-TW" altLang="en-US" dirty="0"/>
              <a:t>其他實驗室有承襲學長姐作品，如何處理作者問題？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9019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歸屬問題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這個系統專題本怎麼放？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UI</a:t>
            </a:r>
            <a:r>
              <a:rPr lang="zh-TW" altLang="en-US" dirty="0" smtClean="0">
                <a:solidFill>
                  <a:srgbClr val="FF0000"/>
                </a:solidFill>
              </a:rPr>
              <a:t> 輸入</a:t>
            </a:r>
            <a:r>
              <a:rPr lang="en-US" altLang="zh-TW" dirty="0" err="1" smtClean="0">
                <a:solidFill>
                  <a:srgbClr val="FF0000"/>
                </a:solidFill>
              </a:rPr>
              <a:t>nii</a:t>
            </a:r>
            <a:r>
              <a:rPr lang="zh-TW" altLang="en-US" dirty="0" smtClean="0">
                <a:solidFill>
                  <a:srgbClr val="FF0000"/>
                </a:solidFill>
              </a:rPr>
              <a:t> 輸出 腦齡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獎金方案：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顏 </a:t>
            </a:r>
            <a:r>
              <a:rPr lang="en-US" altLang="zh-TW" dirty="0" smtClean="0">
                <a:solidFill>
                  <a:srgbClr val="FF0000"/>
                </a:solidFill>
              </a:rPr>
              <a:t>1/3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zh-TW" altLang="en-US" dirty="0">
                <a:solidFill>
                  <a:srgbClr val="FF0000"/>
                </a:solidFill>
              </a:rPr>
              <a:t>王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1/3</a:t>
            </a:r>
            <a:r>
              <a:rPr lang="zh-TW" altLang="en-US" dirty="0" smtClean="0">
                <a:solidFill>
                  <a:srgbClr val="FF0000"/>
                </a:solidFill>
              </a:rPr>
              <a:t>、徐 </a:t>
            </a:r>
            <a:r>
              <a:rPr lang="en-US" altLang="zh-TW" dirty="0" smtClean="0">
                <a:solidFill>
                  <a:srgbClr val="FF0000"/>
                </a:solidFill>
              </a:rPr>
              <a:t>1/3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顏 </a:t>
            </a:r>
            <a:r>
              <a:rPr lang="en-US" altLang="zh-TW" dirty="0" smtClean="0">
                <a:solidFill>
                  <a:srgbClr val="FF0000"/>
                </a:solidFill>
              </a:rPr>
              <a:t>40%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zh-TW" altLang="en-US" dirty="0">
                <a:solidFill>
                  <a:srgbClr val="FF0000"/>
                </a:solidFill>
              </a:rPr>
              <a:t>王 </a:t>
            </a:r>
            <a:r>
              <a:rPr lang="en-US" altLang="zh-TW" dirty="0" smtClean="0">
                <a:solidFill>
                  <a:srgbClr val="FF0000"/>
                </a:solidFill>
              </a:rPr>
              <a:t>30%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zh-TW" altLang="en-US" dirty="0">
                <a:solidFill>
                  <a:srgbClr val="FF0000"/>
                </a:solidFill>
              </a:rPr>
              <a:t>徐 </a:t>
            </a:r>
            <a:r>
              <a:rPr lang="en-US" altLang="zh-TW" dirty="0" smtClean="0">
                <a:solidFill>
                  <a:srgbClr val="FF0000"/>
                </a:solidFill>
              </a:rPr>
              <a:t>30%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637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下次開會 </a:t>
            </a:r>
            <a:r>
              <a:rPr lang="en-US" altLang="zh-TW" dirty="0" smtClean="0"/>
              <a:t>3/28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顏</a:t>
            </a:r>
            <a:r>
              <a:rPr lang="zh-TW" altLang="en-US" dirty="0" smtClean="0"/>
              <a:t>：整理數據</a:t>
            </a:r>
            <a:r>
              <a:rPr lang="en-US" altLang="zh-TW" dirty="0" err="1" smtClean="0"/>
              <a:t>ppt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實驗結果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/>
              <a:t>徐</a:t>
            </a:r>
            <a:r>
              <a:rPr lang="zh-TW" altLang="en-US" dirty="0" smtClean="0"/>
              <a:t>：</a:t>
            </a:r>
            <a:r>
              <a:rPr lang="zh-TW" altLang="en-US" dirty="0"/>
              <a:t>產品介紹</a:t>
            </a:r>
            <a:r>
              <a:rPr lang="zh-TW" altLang="en-US" dirty="0" smtClean="0"/>
              <a:t> </a:t>
            </a:r>
            <a:r>
              <a:rPr lang="en-US" altLang="zh-TW" dirty="0" smtClean="0"/>
              <a:t>(2-3word,</a:t>
            </a:r>
            <a:r>
              <a:rPr lang="zh-TW" altLang="en-US" dirty="0" smtClean="0"/>
              <a:t> 三張示意圖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理念對智慧醫院的</a:t>
            </a:r>
            <a:r>
              <a:rPr lang="zh-TW" altLang="en-US" dirty="0" smtClean="0"/>
              <a:t>展望</a:t>
            </a:r>
            <a:endParaRPr lang="en-US" altLang="zh-TW" dirty="0" smtClean="0"/>
          </a:p>
          <a:p>
            <a:pPr lvl="1"/>
            <a:r>
              <a:rPr lang="zh-TW" altLang="en-US" dirty="0"/>
              <a:t>使用</a:t>
            </a:r>
            <a:r>
              <a:rPr lang="zh-TW" altLang="en-US" dirty="0" smtClean="0"/>
              <a:t>情境</a:t>
            </a:r>
            <a:r>
              <a:rPr lang="en-US" altLang="zh-TW" dirty="0" smtClean="0"/>
              <a:t>(</a:t>
            </a:r>
            <a:r>
              <a:rPr lang="zh-TW" altLang="en-US" dirty="0" smtClean="0"/>
              <a:t>醫生上傳病患資料、病患照</a:t>
            </a:r>
            <a:r>
              <a:rPr lang="en-US" altLang="zh-TW" dirty="0" smtClean="0"/>
              <a:t>MRI</a:t>
            </a:r>
            <a:r>
              <a:rPr lang="zh-TW" altLang="en-US" dirty="0" smtClean="0"/>
              <a:t>、病患查看自己的資料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系統運作</a:t>
            </a:r>
            <a:endParaRPr lang="en-US" altLang="zh-TW" dirty="0" smtClean="0"/>
          </a:p>
          <a:p>
            <a:r>
              <a:rPr lang="zh-TW" altLang="en-US" dirty="0" smtClean="0"/>
              <a:t>王：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全部、</a:t>
            </a:r>
            <a:r>
              <a:rPr lang="en-US" altLang="zh-TW" dirty="0" smtClean="0"/>
              <a:t>API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會議內容：進度回報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826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會議記錄 </a:t>
            </a:r>
            <a:r>
              <a:rPr lang="en-US" altLang="zh-TW" dirty="0" smtClean="0"/>
              <a:t>3/28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顏：實驗數據</a:t>
            </a:r>
            <a:r>
              <a:rPr lang="en-US" altLang="zh-TW" dirty="0" smtClean="0"/>
              <a:t>PPT(</a:t>
            </a:r>
            <a:r>
              <a:rPr lang="zh-TW" altLang="en-US" dirty="0" smtClean="0"/>
              <a:t>缺分析討論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徐：產品介紹、</a:t>
            </a:r>
            <a:r>
              <a:rPr lang="en-US" altLang="zh-TW" dirty="0" err="1" smtClean="0"/>
              <a:t>nii</a:t>
            </a:r>
            <a:r>
              <a:rPr lang="zh-TW" altLang="en-US" dirty="0" smtClean="0"/>
              <a:t>傳遞與前端顯示研究</a:t>
            </a:r>
            <a:endParaRPr lang="en-US" altLang="zh-TW" dirty="0" smtClean="0"/>
          </a:p>
          <a:p>
            <a:r>
              <a:rPr lang="zh-TW" altLang="en-US" dirty="0" smtClean="0"/>
              <a:t>王：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初版完成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重要事項：上傳介面重新設計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786120" y="3901282"/>
            <a:ext cx="64058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需要新增：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manager/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RecordsList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manager token,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memberID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醫師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與病人的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path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786120" y="5668199"/>
            <a:ext cx="64058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影像頁面：新增按鈕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建立紀錄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-&gt;AI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393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下次開會 </a:t>
            </a:r>
            <a:r>
              <a:rPr lang="en-US" altLang="zh-TW" dirty="0" smtClean="0"/>
              <a:t>4/4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顏</a:t>
            </a:r>
            <a:r>
              <a:rPr lang="zh-TW" altLang="en-US" dirty="0" smtClean="0"/>
              <a:t>：完成上傳介面按鈕、整合後端</a:t>
            </a:r>
            <a:r>
              <a:rPr lang="en-US" altLang="zh-TW" dirty="0" smtClean="0"/>
              <a:t>(</a:t>
            </a:r>
            <a:r>
              <a:rPr lang="zh-TW" altLang="en-US" dirty="0" smtClean="0"/>
              <a:t>登入、新增成員、顯示個人檔案、成員名單、顯示紀錄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/>
              <a:t>徐</a:t>
            </a:r>
            <a:r>
              <a:rPr lang="zh-TW" altLang="en-US" dirty="0" smtClean="0"/>
              <a:t>：報名表初步填寫</a:t>
            </a:r>
            <a:r>
              <a:rPr lang="en-US" altLang="zh-TW" dirty="0" smtClean="0"/>
              <a:t>(</a:t>
            </a:r>
            <a:r>
              <a:rPr lang="zh-TW" altLang="en-US" dirty="0" smtClean="0"/>
              <a:t>自評表、研發成果資料表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sz="2400" dirty="0" smtClean="0">
                <a:hlinkClick r:id="rId2"/>
              </a:rPr>
              <a:t>https</a:t>
            </a:r>
            <a:r>
              <a:rPr lang="en-US" altLang="zh-TW" sz="2400" dirty="0">
                <a:hlinkClick r:id="rId2"/>
              </a:rPr>
              <a:t>://</a:t>
            </a:r>
            <a:r>
              <a:rPr lang="en-US" altLang="zh-TW" sz="2400" dirty="0" smtClean="0">
                <a:hlinkClick r:id="rId2"/>
              </a:rPr>
              <a:t>www.gpmcorp.com.tw/Ai_creation_award.php</a:t>
            </a:r>
            <a:endParaRPr lang="en-US" altLang="zh-TW" sz="2400" dirty="0"/>
          </a:p>
          <a:p>
            <a:r>
              <a:rPr lang="zh-TW" altLang="en-US" dirty="0"/>
              <a:t>王</a:t>
            </a:r>
            <a:r>
              <a:rPr lang="zh-TW" altLang="en-US" dirty="0" smtClean="0"/>
              <a:t>：上傳影像紀錄相關功能</a:t>
            </a:r>
            <a:r>
              <a:rPr lang="en-US" altLang="zh-TW" dirty="0" smtClean="0"/>
              <a:t>(</a:t>
            </a:r>
            <a:r>
              <a:rPr lang="zh-TW" altLang="en-US" dirty="0" smtClean="0"/>
              <a:t>整合徐的成果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、新增成員上傳照片功能、傳</a:t>
            </a:r>
            <a:r>
              <a:rPr lang="en-US" altLang="zh-TW" dirty="0" smtClean="0"/>
              <a:t>2D</a:t>
            </a:r>
            <a:r>
              <a:rPr lang="zh-TW" altLang="en-US" dirty="0" smtClean="0"/>
              <a:t>切片到前端、腦齡與失智症模型接口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71880" y="4009936"/>
            <a:ext cx="64058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</a:p>
          <a:p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需要新增：</a:t>
            </a:r>
            <a:endParaRPr lang="en-US" altLang="zh-TW" dirty="0" smtClean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manager/</a:t>
            </a:r>
            <a:r>
              <a:rPr lang="en-US" altLang="zh-TW" dirty="0" err="1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RecordsList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manager token, </a:t>
            </a:r>
            <a:r>
              <a:rPr lang="en-US" altLang="zh-TW" dirty="0" err="1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memberID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需要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修改：</a:t>
            </a:r>
            <a:endParaRPr lang="en-US" altLang="zh-TW" dirty="0" smtClean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醫師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與病人的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image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path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1880" y="5776853"/>
            <a:ext cx="64058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zh-TW" altLang="en-US" sz="2800" b="1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endParaRPr lang="en-US" altLang="zh-TW" sz="2800" b="1" dirty="0" smtClean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影像頁面：新增按鈕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建立紀錄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-&gt;AI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503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609"/>
            <a:ext cx="6173061" cy="666843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681685" y="1076960"/>
            <a:ext cx="7132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建立紀錄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/upload/Record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/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/upload/Restore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014720" y="5933440"/>
            <a:ext cx="512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建立紀錄 →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 → 儲存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(2D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切片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276011" y="3624896"/>
            <a:ext cx="281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在建立紀錄時計算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357290" y="4353956"/>
            <a:ext cx="281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357289" y="5083016"/>
            <a:ext cx="281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357289" y="2166776"/>
            <a:ext cx="281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YYYY/MM/DD</a:t>
            </a:r>
          </a:p>
        </p:txBody>
      </p:sp>
    </p:spTree>
    <p:extLst>
      <p:ext uri="{BB962C8B-B14F-4D97-AF65-F5344CB8AC3E}">
        <p14:creationId xmlns:p14="http://schemas.microsoft.com/office/powerpoint/2010/main" val="373807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29403" y="205502"/>
            <a:ext cx="417101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Member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ID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Profile image path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Name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password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err="1" smtClean="0"/>
              <a:t>Brithday</a:t>
            </a:r>
            <a:endParaRPr lang="en-US" altLang="zh-TW" sz="2800" dirty="0" smtClean="0"/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Sex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Number of records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>
                <a:solidFill>
                  <a:srgbClr val="FF0000"/>
                </a:solidFill>
              </a:rPr>
              <a:t>Risk Score *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Record List = &lt;Record&gt;[]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362363" y="3962460"/>
            <a:ext cx="228633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Record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Brain age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Actual age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Date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Image path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362363" y="205502"/>
            <a:ext cx="624639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Manager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ID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/>
              <a:t>Profile image </a:t>
            </a:r>
            <a:r>
              <a:rPr lang="en-US" altLang="zh-TW" sz="2800" dirty="0" smtClean="0"/>
              <a:t>path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Department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Password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Name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err="1" smtClean="0"/>
              <a:t>NumMember</a:t>
            </a:r>
            <a:endParaRPr lang="en-US" altLang="zh-TW" sz="2800" dirty="0" smtClean="0"/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Member list = &lt;String&gt; [] //Member id</a:t>
            </a:r>
          </a:p>
        </p:txBody>
      </p:sp>
    </p:spTree>
    <p:extLst>
      <p:ext uri="{BB962C8B-B14F-4D97-AF65-F5344CB8AC3E}">
        <p14:creationId xmlns:p14="http://schemas.microsoft.com/office/powerpoint/2010/main" val="62866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046494"/>
              </p:ext>
            </p:extLst>
          </p:nvPr>
        </p:nvGraphicFramePr>
        <p:xfrm>
          <a:off x="690879" y="-8175"/>
          <a:ext cx="10871201" cy="71628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1">
                  <a:extLst>
                    <a:ext uri="{9D8B030D-6E8A-4147-A177-3AD203B41FA5}">
                      <a16:colId xmlns:a16="http://schemas.microsoft.com/office/drawing/2014/main" val="196714606"/>
                    </a:ext>
                  </a:extLst>
                </a:gridCol>
                <a:gridCol w="2204720">
                  <a:extLst>
                    <a:ext uri="{9D8B030D-6E8A-4147-A177-3AD203B41FA5}">
                      <a16:colId xmlns:a16="http://schemas.microsoft.com/office/drawing/2014/main" val="4032741650"/>
                    </a:ext>
                  </a:extLst>
                </a:gridCol>
                <a:gridCol w="1915160">
                  <a:extLst>
                    <a:ext uri="{9D8B030D-6E8A-4147-A177-3AD203B41FA5}">
                      <a16:colId xmlns:a16="http://schemas.microsoft.com/office/drawing/2014/main" val="2997204620"/>
                    </a:ext>
                  </a:extLst>
                </a:gridCol>
                <a:gridCol w="2102757">
                  <a:extLst>
                    <a:ext uri="{9D8B030D-6E8A-4147-A177-3AD203B41FA5}">
                      <a16:colId xmlns:a16="http://schemas.microsoft.com/office/drawing/2014/main" val="2031186235"/>
                    </a:ext>
                  </a:extLst>
                </a:gridCol>
                <a:gridCol w="1727563">
                  <a:extLst>
                    <a:ext uri="{9D8B030D-6E8A-4147-A177-3AD203B41FA5}">
                      <a16:colId xmlns:a16="http://schemas.microsoft.com/office/drawing/2014/main" val="577963095"/>
                    </a:ext>
                  </a:extLst>
                </a:gridCol>
                <a:gridCol w="1915160">
                  <a:extLst>
                    <a:ext uri="{9D8B030D-6E8A-4147-A177-3AD203B41FA5}">
                      <a16:colId xmlns:a16="http://schemas.microsoft.com/office/drawing/2014/main" val="72824980"/>
                    </a:ext>
                  </a:extLst>
                </a:gridCol>
              </a:tblGrid>
              <a:tr h="364271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週次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前端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後端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文件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整合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196337"/>
                  </a:ext>
                </a:extLst>
              </a:tr>
              <a:tr h="910677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第一週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3/13(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3/20(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切版 </a:t>
                      </a:r>
                      <a:r>
                        <a:rPr lang="en-US" altLang="zh-TW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(6</a:t>
                      </a: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頁</a:t>
                      </a:r>
                      <a:r>
                        <a:rPr lang="en-US" altLang="zh-TW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完成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初步串接 完成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</a:t>
                      </a:r>
                      <a:r>
                        <a:rPr lang="en-US" altLang="zh-TW" dirty="0" err="1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FastAPI</a:t>
                      </a: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、圖片傳遞研究</a:t>
                      </a:r>
                      <a:endParaRPr lang="en-US" altLang="zh-TW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API[</a:t>
                      </a: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圖片相關以外</a:t>
                      </a: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567563"/>
                  </a:ext>
                </a:extLst>
              </a:tr>
              <a:tr h="1402115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第二週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3/21(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3/27(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API[</a:t>
                      </a: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圖片相關</a:t>
                      </a: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endParaRPr lang="zh-TW" altLang="en-US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功能情境說明</a:t>
                      </a:r>
                      <a:r>
                        <a:rPr lang="en-US" altLang="zh-TW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實驗數據整理</a:t>
                      </a:r>
                      <a:r>
                        <a:rPr lang="en-US" altLang="zh-TW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PPT</a:t>
                      </a:r>
                      <a:endParaRPr lang="zh-TW" altLang="en-US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463078"/>
                  </a:ext>
                </a:extLst>
              </a:tr>
              <a:tr h="637474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第三週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3/28(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4/3(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API[</a:t>
                      </a: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後端與模型串接</a:t>
                      </a: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endParaRPr lang="zh-TW" altLang="en-US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自評表</a:t>
                      </a:r>
                      <a:endParaRPr lang="en-US" altLang="zh-TW" dirty="0" smtClean="0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研發成果資料表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登入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新增成員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093650"/>
                  </a:ext>
                </a:extLst>
              </a:tr>
              <a:tr h="364271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4/4(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4/10(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段考準備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810687"/>
                  </a:ext>
                </a:extLst>
              </a:tr>
              <a:tr h="364271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4/11(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4/17(</a:t>
                      </a:r>
                      <a:r>
                        <a:rPr lang="zh-TW" altLang="en-US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段考週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95354"/>
                  </a:ext>
                </a:extLst>
              </a:tr>
              <a:tr h="118388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第四週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4/18(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 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– 4/24(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結論與討論撰寫</a:t>
                      </a: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介紹影片劇本</a:t>
                      </a:r>
                    </a:p>
                    <a:p>
                      <a:endParaRPr lang="en-US" altLang="zh-TW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病患資料編輯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上傳影像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919361"/>
                  </a:ext>
                </a:extLst>
              </a:tr>
              <a:tr h="910677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第五週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4/25(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5/1(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作品構想書</a:t>
                      </a:r>
                      <a:endParaRPr lang="en-US" altLang="zh-TW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拍影片</a:t>
                      </a:r>
                    </a:p>
                    <a:p>
                      <a:endParaRPr lang="en-US" altLang="zh-TW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折線圖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腦部影像顯示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風險程度圖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65345"/>
                  </a:ext>
                </a:extLst>
              </a:tr>
              <a:tr h="364271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第六週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5/2(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5/8(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介紹影片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(3min)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036767"/>
                  </a:ext>
                </a:extLst>
              </a:tr>
              <a:tr h="364271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5/9(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 – 5/12(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5/12(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報名截止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209630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5518" y="2118122"/>
            <a:ext cx="461665" cy="263149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 smtClean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顏少于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王冠智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徐睿淳</a:t>
            </a:r>
            <a:endParaRPr lang="zh-TW" altLang="en-US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659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21" y="1206631"/>
            <a:ext cx="8627158" cy="485081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預計使用模板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82421" y="6057441"/>
            <a:ext cx="751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/>
              <a:t>Building a Responsive Dashboard UI App with Flutter | Step-by-Step </a:t>
            </a:r>
            <a:r>
              <a:rPr lang="en-US" altLang="zh-TW" b="1" dirty="0" smtClean="0"/>
              <a:t>Tutorial</a:t>
            </a:r>
          </a:p>
          <a:p>
            <a:r>
              <a:rPr lang="zh-TW" altLang="en-US" dirty="0" smtClean="0">
                <a:hlinkClick r:id="rId3"/>
              </a:rPr>
              <a:t>https</a:t>
            </a:r>
            <a:r>
              <a:rPr lang="zh-TW" altLang="en-US" dirty="0">
                <a:hlinkClick r:id="rId3"/>
              </a:rPr>
              <a:t>://www.youtube.com/watch?v=fVZqxpNdD6</a:t>
            </a:r>
            <a:r>
              <a:rPr lang="zh-TW" altLang="en-US" dirty="0" smtClean="0">
                <a:hlinkClick r:id="rId3"/>
              </a:rPr>
              <a:t>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64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487920" y="4572000"/>
            <a:ext cx="2351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腦齡數據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MRI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及關鍵腦區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阿茲海默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預防指南</a:t>
            </a:r>
          </a:p>
        </p:txBody>
      </p:sp>
      <p:sp>
        <p:nvSpPr>
          <p:cNvPr id="5" name="矩形 4"/>
          <p:cNvSpPr/>
          <p:nvPr/>
        </p:nvSpPr>
        <p:spPr>
          <a:xfrm>
            <a:off x="1300480" y="1113691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99358" y="3464560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醫生前端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26560" y="1113691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52640" y="1113691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腦齡模型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5840" y="782320"/>
            <a:ext cx="8371840" cy="15748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487920" y="3464560"/>
            <a:ext cx="23519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使用者前端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肘形接點 11"/>
          <p:cNvCxnSpPr>
            <a:stCxn id="9" idx="2"/>
            <a:endCxn id="10" idx="0"/>
          </p:cNvCxnSpPr>
          <p:nvPr/>
        </p:nvCxnSpPr>
        <p:spPr>
          <a:xfrm rot="16200000" flipH="1">
            <a:off x="6374101" y="1174778"/>
            <a:ext cx="1107440" cy="3472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9" idx="2"/>
            <a:endCxn id="6" idx="0"/>
          </p:cNvCxnSpPr>
          <p:nvPr/>
        </p:nvCxnSpPr>
        <p:spPr>
          <a:xfrm rot="5400000">
            <a:off x="3914279" y="2187079"/>
            <a:ext cx="1107440" cy="14475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799358" y="4572000"/>
            <a:ext cx="40831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腦齡數據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MRI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及關鍵腦區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阿茲海默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編輯預防指南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MRI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影像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 歷史數據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手動修改阿茲海默風險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4945537" y="71717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1999138" y="71717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徐</a:t>
            </a:r>
            <a:endParaRPr lang="zh-TW" altLang="en-US" sz="24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300480" y="2088326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研究資料庫優缺點</a:t>
            </a:r>
            <a:endParaRPr lang="en-US" altLang="zh-TW" dirty="0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</a:p>
          <a:p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Mango DB</a:t>
            </a:r>
          </a:p>
          <a:p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NoSQL</a:t>
            </a:r>
            <a:endParaRPr lang="zh-TW" altLang="en-US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842297" y="36909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</a:t>
            </a:r>
            <a:endParaRPr lang="zh-TW" altLang="en-US" sz="24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386610" y="20523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後端框架研究</a:t>
            </a:r>
            <a:endParaRPr lang="zh-TW" altLang="en-US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415618" y="4106148"/>
            <a:ext cx="134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</a:t>
            </a:r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Flutter</a:t>
            </a:r>
            <a:endParaRPr lang="zh-TW" altLang="en-US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062142" y="6326326"/>
            <a:ext cx="5057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開會時間：週四早上</a:t>
            </a:r>
            <a:r>
              <a:rPr lang="en-US" altLang="zh-TW" dirty="0"/>
              <a:t>(EL308)</a:t>
            </a:r>
            <a:r>
              <a:rPr lang="zh-TW" altLang="en-US" dirty="0"/>
              <a:t> 或 週四晚上</a:t>
            </a:r>
            <a:r>
              <a:rPr lang="en-US" altLang="zh-TW" dirty="0"/>
              <a:t>(</a:t>
            </a:r>
            <a:r>
              <a:rPr lang="zh-TW" altLang="en-US" dirty="0"/>
              <a:t>冠智家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立方體 2"/>
          <p:cNvSpPr/>
          <p:nvPr/>
        </p:nvSpPr>
        <p:spPr>
          <a:xfrm>
            <a:off x="-1137920" y="4178300"/>
            <a:ext cx="822960" cy="797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-1137920" y="4965988"/>
            <a:ext cx="840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solidFill>
                  <a:srgbClr val="FF0000"/>
                </a:solidFill>
              </a:rPr>
              <a:t>nii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2000" y="4475479"/>
            <a:ext cx="538480" cy="523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645438" y="4311134"/>
            <a:ext cx="538480" cy="523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472549" y="4165324"/>
            <a:ext cx="538480" cy="523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657323" y="4874259"/>
            <a:ext cx="840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jpg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97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00244" y="2104278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99122" y="4455147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醫生前端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26324" y="2104278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52404" y="2104278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腦齡模型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05604" y="1772907"/>
            <a:ext cx="8371840" cy="15748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087684" y="4455147"/>
            <a:ext cx="23519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使用者前端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肘形接點 11"/>
          <p:cNvCxnSpPr>
            <a:stCxn id="9" idx="2"/>
            <a:endCxn id="10" idx="0"/>
          </p:cNvCxnSpPr>
          <p:nvPr/>
        </p:nvCxnSpPr>
        <p:spPr>
          <a:xfrm rot="16200000" flipH="1">
            <a:off x="6973865" y="2165365"/>
            <a:ext cx="1107440" cy="3472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9" idx="2"/>
            <a:endCxn id="6" idx="0"/>
          </p:cNvCxnSpPr>
          <p:nvPr/>
        </p:nvCxnSpPr>
        <p:spPr>
          <a:xfrm rot="5400000">
            <a:off x="4514043" y="3177666"/>
            <a:ext cx="1107440" cy="14475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/>
          <p:cNvGrpSpPr/>
          <p:nvPr/>
        </p:nvGrpSpPr>
        <p:grpSpPr>
          <a:xfrm>
            <a:off x="-1381436" y="4556747"/>
            <a:ext cx="840776" cy="1372463"/>
            <a:chOff x="7767211" y="4757420"/>
            <a:chExt cx="840776" cy="1372463"/>
          </a:xfrm>
        </p:grpSpPr>
        <p:sp>
          <p:nvSpPr>
            <p:cNvPr id="3" name="立方體 2"/>
            <p:cNvSpPr/>
            <p:nvPr/>
          </p:nvSpPr>
          <p:spPr>
            <a:xfrm>
              <a:off x="7767211" y="4757420"/>
              <a:ext cx="822960" cy="797559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7767211" y="5545108"/>
              <a:ext cx="8407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err="1" smtClean="0">
                  <a:solidFill>
                    <a:srgbClr val="FF0000"/>
                  </a:solidFill>
                </a:rPr>
                <a:t>nii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752404" y="5518295"/>
            <a:ext cx="3295018" cy="1339705"/>
            <a:chOff x="9377680" y="4698449"/>
            <a:chExt cx="3295018" cy="1339705"/>
          </a:xfrm>
        </p:grpSpPr>
        <p:sp>
          <p:nvSpPr>
            <p:cNvPr id="11" name="矩形 10"/>
            <p:cNvSpPr/>
            <p:nvPr/>
          </p:nvSpPr>
          <p:spPr>
            <a:xfrm>
              <a:off x="9667131" y="5054599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9550569" y="4890254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9377680" y="4744444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9562454" y="5453379"/>
              <a:ext cx="8407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jpg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0794487" y="5008604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0677925" y="4844259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0505036" y="4698449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10689810" y="5407384"/>
              <a:ext cx="8407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jpg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1936599" y="5013409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1820037" y="4849064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1647148" y="4703254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11831922" y="5412189"/>
              <a:ext cx="8407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jpg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877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下次</a:t>
            </a:r>
            <a:r>
              <a:rPr lang="zh-TW" altLang="en-US" dirty="0" smtClean="0"/>
              <a:t>開會 </a:t>
            </a:r>
            <a:r>
              <a:rPr lang="en-US" altLang="zh-TW" dirty="0" smtClean="0"/>
              <a:t>3/6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徐：</a:t>
            </a:r>
            <a:r>
              <a:rPr lang="zh-TW" altLang="en-US" dirty="0"/>
              <a:t>資料庫</a:t>
            </a:r>
            <a:r>
              <a:rPr lang="zh-TW" altLang="en-US" dirty="0" smtClean="0"/>
              <a:t>優缺點 </a:t>
            </a:r>
            <a:r>
              <a:rPr lang="en-US" altLang="zh-TW" dirty="0" smtClean="0"/>
              <a:t>PPT</a:t>
            </a:r>
          </a:p>
          <a:p>
            <a:r>
              <a:rPr lang="zh-TW" altLang="en-US" dirty="0" smtClean="0"/>
              <a:t>王：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後端框架 </a:t>
            </a:r>
            <a:r>
              <a:rPr lang="en-US" altLang="zh-TW" dirty="0" smtClean="0"/>
              <a:t>PPT</a:t>
            </a:r>
          </a:p>
          <a:p>
            <a:r>
              <a:rPr lang="zh-TW" altLang="en-US" dirty="0" smtClean="0"/>
              <a:t>顏：</a:t>
            </a:r>
            <a:r>
              <a:rPr lang="en-US" altLang="zh-TW" dirty="0" smtClean="0"/>
              <a:t>Flutter</a:t>
            </a:r>
            <a:r>
              <a:rPr lang="zh-TW" altLang="en-US" dirty="0"/>
              <a:t>安裝教學</a:t>
            </a:r>
            <a:r>
              <a:rPr lang="zh-TW" altLang="en-US" dirty="0" smtClean="0"/>
              <a:t>、跑起來模板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27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會議記錄 </a:t>
            </a:r>
            <a:r>
              <a:rPr lang="en-US" altLang="zh-TW" dirty="0" smtClean="0"/>
              <a:t>3/6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徐：介紹資料庫、決定使用</a:t>
            </a:r>
            <a:r>
              <a:rPr lang="en-US" altLang="zh-TW" dirty="0" smtClean="0"/>
              <a:t>MySQL</a:t>
            </a:r>
          </a:p>
          <a:p>
            <a:r>
              <a:rPr lang="zh-TW" altLang="en-US" dirty="0" smtClean="0"/>
              <a:t>王：研究</a:t>
            </a:r>
            <a:r>
              <a:rPr lang="en-US" altLang="zh-TW" dirty="0" err="1" smtClean="0"/>
              <a:t>FastAPI</a:t>
            </a:r>
            <a:endParaRPr lang="en-US" altLang="zh-TW" dirty="0" smtClean="0"/>
          </a:p>
          <a:p>
            <a:r>
              <a:rPr lang="zh-TW" altLang="en-US" dirty="0" smtClean="0"/>
              <a:t>顏：</a:t>
            </a:r>
            <a:r>
              <a:rPr lang="en-US" altLang="zh-TW" dirty="0" smtClean="0"/>
              <a:t>Flutter</a:t>
            </a:r>
            <a:r>
              <a:rPr lang="zh-TW" altLang="en-US" dirty="0" smtClean="0"/>
              <a:t>安裝教學、前端設計圖、前端模板說明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4973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下次開會 </a:t>
            </a:r>
            <a:r>
              <a:rPr lang="en-US" altLang="zh-TW" dirty="0" smtClean="0"/>
              <a:t>3/13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顏：</a:t>
            </a:r>
            <a:r>
              <a:rPr lang="zh-TW" altLang="en-US" dirty="0"/>
              <a:t>前端</a:t>
            </a:r>
            <a:r>
              <a:rPr lang="zh-TW" altLang="en-US" dirty="0" smtClean="0"/>
              <a:t>初稿、設計完成所有界面</a:t>
            </a:r>
            <a:endParaRPr lang="en-US" altLang="zh-TW" dirty="0" smtClean="0"/>
          </a:p>
          <a:p>
            <a:r>
              <a:rPr lang="zh-TW" altLang="en-US" dirty="0" smtClean="0"/>
              <a:t>徐：</a:t>
            </a:r>
            <a:r>
              <a:rPr lang="en-US" altLang="zh-TW" dirty="0" err="1" smtClean="0"/>
              <a:t>Git</a:t>
            </a:r>
            <a:r>
              <a:rPr lang="zh-TW" altLang="en-US" dirty="0"/>
              <a:t>操作</a:t>
            </a:r>
            <a:r>
              <a:rPr lang="zh-TW" altLang="en-US" dirty="0" smtClean="0"/>
              <a:t>整理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複製、拉入本地、推上雲端、</a:t>
            </a:r>
            <a:r>
              <a:rPr lang="zh-TW" altLang="en-US" sz="2000" dirty="0"/>
              <a:t>分支</a:t>
            </a:r>
            <a:r>
              <a:rPr lang="en-US" altLang="zh-TW" sz="2000" dirty="0" smtClean="0"/>
              <a:t>…)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FastAPI</a:t>
            </a:r>
            <a:r>
              <a:rPr lang="zh-TW" altLang="en-US" dirty="0" smtClean="0"/>
              <a:t>學習</a:t>
            </a:r>
            <a:endParaRPr lang="en-US" altLang="zh-TW" dirty="0" smtClean="0"/>
          </a:p>
          <a:p>
            <a:r>
              <a:rPr lang="zh-TW" altLang="en-US" dirty="0" smtClean="0"/>
              <a:t>王：</a:t>
            </a:r>
            <a:r>
              <a:rPr lang="en-US" altLang="zh-TW" dirty="0" err="1" smtClean="0"/>
              <a:t>FastAPI</a:t>
            </a:r>
            <a:r>
              <a:rPr lang="zh-TW" altLang="en-US" dirty="0" smtClean="0"/>
              <a:t>學習</a:t>
            </a:r>
            <a:r>
              <a:rPr lang="en-US" altLang="zh-TW" dirty="0" smtClean="0"/>
              <a:t>(</a:t>
            </a:r>
            <a:r>
              <a:rPr lang="zh-TW" altLang="en-US" dirty="0" smtClean="0"/>
              <a:t>完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/>
              <a:t>會議</a:t>
            </a:r>
            <a:r>
              <a:rPr lang="zh-TW" altLang="en-US" dirty="0" smtClean="0"/>
              <a:t>進度：建立</a:t>
            </a:r>
            <a:r>
              <a:rPr lang="en-US" altLang="zh-TW" dirty="0" smtClean="0"/>
              <a:t>GitHub repo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API</a:t>
            </a:r>
            <a:r>
              <a:rPr lang="zh-TW" altLang="en-US" dirty="0" smtClean="0"/>
              <a:t>設計、進度規劃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616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會議記錄</a:t>
            </a:r>
            <a:r>
              <a:rPr lang="zh-TW" altLang="en-US" dirty="0" smtClean="0"/>
              <a:t> </a:t>
            </a:r>
            <a:r>
              <a:rPr lang="en-US" altLang="zh-TW" dirty="0"/>
              <a:t>3/13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徐：</a:t>
            </a:r>
            <a:r>
              <a:rPr lang="en-US" altLang="zh-TW" dirty="0" err="1" smtClean="0"/>
              <a:t>github</a:t>
            </a:r>
            <a:r>
              <a:rPr lang="zh-TW" altLang="en-US" dirty="0"/>
              <a:t> 建立與</a:t>
            </a:r>
            <a:r>
              <a:rPr lang="zh-TW" altLang="en-US" dirty="0" smtClean="0"/>
              <a:t>教學</a:t>
            </a:r>
            <a:endParaRPr lang="en-US" altLang="zh-TW" dirty="0" smtClean="0"/>
          </a:p>
          <a:p>
            <a:r>
              <a:rPr lang="zh-TW" altLang="en-US" dirty="0" smtClean="0"/>
              <a:t>王：研究</a:t>
            </a:r>
            <a:r>
              <a:rPr lang="en-US" altLang="zh-TW" dirty="0" err="1" smtClean="0"/>
              <a:t>FastAPI</a:t>
            </a:r>
            <a:endParaRPr lang="en-US" altLang="zh-TW" dirty="0" smtClean="0"/>
          </a:p>
          <a:p>
            <a:r>
              <a:rPr lang="zh-TW" altLang="en-US" dirty="0" smtClean="0"/>
              <a:t>顏：</a:t>
            </a:r>
            <a:r>
              <a:rPr lang="en-US" altLang="zh-TW" dirty="0" smtClean="0"/>
              <a:t>API</a:t>
            </a:r>
            <a:r>
              <a:rPr lang="zh-TW" altLang="en-US" dirty="0" smtClean="0"/>
              <a:t>設計完成、</a:t>
            </a:r>
            <a:r>
              <a:rPr lang="zh-TW" altLang="en-US" dirty="0"/>
              <a:t>總</a:t>
            </a:r>
            <a:r>
              <a:rPr lang="zh-TW" altLang="en-US" dirty="0" smtClean="0"/>
              <a:t>進度規劃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重要事項：</a:t>
            </a:r>
            <a:endParaRPr lang="en-US" altLang="zh-TW" dirty="0" smtClean="0"/>
          </a:p>
          <a:p>
            <a:r>
              <a:rPr lang="zh-TW" altLang="en-US" dirty="0"/>
              <a:t>命名</a:t>
            </a:r>
            <a:r>
              <a:rPr lang="zh-TW" altLang="en-US" dirty="0" smtClean="0"/>
              <a:t>定案</a:t>
            </a:r>
            <a:r>
              <a:rPr lang="en-US" altLang="zh-TW" dirty="0" smtClean="0"/>
              <a:t>Trajectory</a:t>
            </a:r>
          </a:p>
          <a:p>
            <a:r>
              <a:rPr lang="zh-TW" altLang="en-US" dirty="0"/>
              <a:t>開會時間更改</a:t>
            </a:r>
            <a:r>
              <a:rPr lang="zh-TW" altLang="en-US" dirty="0" smtClean="0"/>
              <a:t>為 星期五下午 或 星期六早上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2460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下次開會 </a:t>
            </a:r>
            <a:r>
              <a:rPr lang="en-US" altLang="zh-TW" dirty="0" smtClean="0"/>
              <a:t>3/21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顏：切板完成、頁面串接完成</a:t>
            </a:r>
            <a:endParaRPr lang="en-US" altLang="zh-TW" dirty="0" smtClean="0"/>
          </a:p>
          <a:p>
            <a:r>
              <a:rPr lang="zh-TW" altLang="en-US" dirty="0" smtClean="0"/>
              <a:t>徐：學習</a:t>
            </a:r>
            <a:r>
              <a:rPr lang="en-US" altLang="zh-TW" dirty="0" err="1" smtClean="0"/>
              <a:t>FastAPI</a:t>
            </a:r>
            <a:r>
              <a:rPr lang="zh-TW" altLang="en-US" dirty="0" smtClean="0"/>
              <a:t>、圖片傳遞研究</a:t>
            </a:r>
            <a:endParaRPr lang="en-US" altLang="zh-TW" dirty="0" smtClean="0"/>
          </a:p>
          <a:p>
            <a:r>
              <a:rPr lang="zh-TW" altLang="en-US" dirty="0" smtClean="0"/>
              <a:t>王：圖片相關以外所有</a:t>
            </a:r>
            <a:r>
              <a:rPr lang="en-US" altLang="zh-TW" dirty="0" smtClean="0"/>
              <a:t>API</a:t>
            </a:r>
          </a:p>
          <a:p>
            <a:endParaRPr lang="en-US" altLang="zh-TW" dirty="0"/>
          </a:p>
          <a:p>
            <a:r>
              <a:rPr lang="zh-TW" altLang="en-US" dirty="0" smtClean="0"/>
              <a:t>會議內容：進度回報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469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809</TotalTime>
  <Words>1096</Words>
  <Application>Microsoft Office PowerPoint</Application>
  <PresentationFormat>寬螢幕</PresentationFormat>
  <Paragraphs>207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微軟正黑體</vt:lpstr>
      <vt:lpstr>新細明體</vt:lpstr>
      <vt:lpstr>Arial</vt:lpstr>
      <vt:lpstr>Calibri</vt:lpstr>
      <vt:lpstr>Calibri Light</vt:lpstr>
      <vt:lpstr>Office Theme</vt:lpstr>
      <vt:lpstr>會議記錄</vt:lpstr>
      <vt:lpstr>預計使用模板</vt:lpstr>
      <vt:lpstr>PowerPoint 簡報</vt:lpstr>
      <vt:lpstr>PowerPoint 簡報</vt:lpstr>
      <vt:lpstr>下次開會 3/6</vt:lpstr>
      <vt:lpstr>會議記錄 3/6</vt:lpstr>
      <vt:lpstr>下次開會 3/13</vt:lpstr>
      <vt:lpstr>會議記錄 3/13</vt:lpstr>
      <vt:lpstr>下次開會 3/21</vt:lpstr>
      <vt:lpstr>會議記錄 3/21</vt:lpstr>
      <vt:lpstr>跟指導老師開會內容</vt:lpstr>
      <vt:lpstr>歸屬問題</vt:lpstr>
      <vt:lpstr>下次開會 3/28</vt:lpstr>
      <vt:lpstr>會議記錄 3/28</vt:lpstr>
      <vt:lpstr>下次開會 4/4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簡介</dc:title>
  <dc:creator>SHAO</dc:creator>
  <cp:lastModifiedBy>SHAO</cp:lastModifiedBy>
  <cp:revision>95</cp:revision>
  <dcterms:created xsi:type="dcterms:W3CDTF">2025-02-28T01:36:25Z</dcterms:created>
  <dcterms:modified xsi:type="dcterms:W3CDTF">2025-03-28T08:12:15Z</dcterms:modified>
</cp:coreProperties>
</file>