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API</a:t>
            </a:r>
            <a:r>
              <a:rPr lang="zh-TW" altLang="en-US" dirty="0" smtClean="0"/>
              <a:t>待完成：</a:t>
            </a:r>
            <a:endParaRPr lang="en-US" altLang="zh-TW" dirty="0" smtClean="0"/>
          </a:p>
          <a:p>
            <a:r>
              <a:rPr lang="zh-TW" altLang="en-US" dirty="0" smtClean="0"/>
              <a:t>醫生成員數量增減</a:t>
            </a:r>
            <a:endParaRPr lang="en-US" altLang="zh-TW" dirty="0" smtClean="0"/>
          </a:p>
          <a:p>
            <a:r>
              <a:rPr lang="zh-TW" altLang="en-US" dirty="0" smtClean="0"/>
              <a:t>登出</a:t>
            </a:r>
            <a:r>
              <a:rPr lang="en-US" altLang="zh-TW" dirty="0" err="1" smtClean="0"/>
              <a:t>signout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</a:t>
            </a:r>
            <a:r>
              <a:rPr lang="zh-TW" altLang="en-US" smtClean="0">
                <a:solidFill>
                  <a:srgbClr val="FF0000"/>
                </a:solidFill>
              </a:rPr>
              <a:t>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46494"/>
              </p:ext>
            </p:extLst>
          </p:nvPr>
        </p:nvGraphicFramePr>
        <p:xfrm>
          <a:off x="690879" y="-8175"/>
          <a:ext cx="10871201" cy="716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11838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病患資料編輯</a:t>
                      </a:r>
                      <a:endParaRPr lang="en-US" altLang="zh-TW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拍影片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折線圖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腦部影像顯示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風險程度圖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730</Words>
  <Application>Microsoft Office PowerPoint</Application>
  <PresentationFormat>寬螢幕</PresentationFormat>
  <Paragraphs>163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PowerPoint 簡報</vt:lpstr>
      <vt:lpstr>歸屬問題</vt:lpstr>
      <vt:lpstr>下次開會 3/28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73</cp:revision>
  <dcterms:created xsi:type="dcterms:W3CDTF">2025-02-28T01:36:25Z</dcterms:created>
  <dcterms:modified xsi:type="dcterms:W3CDTF">2025-03-21T15:25:21Z</dcterms:modified>
</cp:coreProperties>
</file>