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6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6494"/>
              </p:ext>
            </p:extLst>
          </p:nvPr>
        </p:nvGraphicFramePr>
        <p:xfrm>
          <a:off x="690879" y="-8175"/>
          <a:ext cx="10871201" cy="716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</TotalTime>
  <Words>1096</Words>
  <Application>Microsoft Office PowerPoint</Application>
  <PresentationFormat>寬螢幕</PresentationFormat>
  <Paragraphs>207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97</cp:revision>
  <dcterms:created xsi:type="dcterms:W3CDTF">2025-02-28T01:36:25Z</dcterms:created>
  <dcterms:modified xsi:type="dcterms:W3CDTF">2025-04-01T14:50:48Z</dcterms:modified>
</cp:coreProperties>
</file>