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7" r:id="rId4"/>
    <p:sldId id="283" r:id="rId5"/>
    <p:sldId id="284" r:id="rId6"/>
    <p:sldId id="287" r:id="rId7"/>
    <p:sldId id="268" r:id="rId8"/>
    <p:sldId id="274" r:id="rId9"/>
    <p:sldId id="279" r:id="rId10"/>
    <p:sldId id="280" r:id="rId11"/>
    <p:sldId id="281" r:id="rId12"/>
    <p:sldId id="282" r:id="rId13"/>
    <p:sldId id="285" r:id="rId14"/>
    <p:sldId id="28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A9002"/>
    <a:srgbClr val="FFD966"/>
    <a:srgbClr val="0ED354"/>
    <a:srgbClr val="21222D"/>
    <a:srgbClr val="A86513"/>
    <a:srgbClr val="88B2AC"/>
    <a:srgbClr val="121318"/>
    <a:srgbClr val="000000"/>
    <a:srgbClr val="3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AF4D-C3C3-41F4-8B03-FB0AA6277351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94262-B52F-407E-8020-35786983B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52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00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8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.dev/packages/syncfusion_flutter_gauge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anyon.net/item/flutter-login-ui-kit-in-flutter-20-ios-android-desktop-web/3140695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2025/03/12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3450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5074238" y="1736647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A11200938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074238" y="24024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2025/03/08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074238" y="3069545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myMRI250308.nii.gz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074238" y="4403647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074238" y="3736596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074238" y="5070698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886530" y="5798709"/>
            <a:ext cx="1971042" cy="373297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計算中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969331" y="5798709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1126264" y="4355335"/>
            <a:ext cx="2812861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計算時邊框彩色特效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91535" y="541063"/>
            <a:ext cx="3421358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完身分證字號自動填入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80" name="橢圓 79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1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46" name="矩形 45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55" name="橢圓 54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2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2757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B13579012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B13579012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1975/08/08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94" r="33340" b="25690"/>
          <a:stretch/>
        </p:blipFill>
        <p:spPr>
          <a:xfrm>
            <a:off x="9715633" y="1578304"/>
            <a:ext cx="1900800" cy="1900800"/>
          </a:xfrm>
          <a:prstGeom prst="ellipse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1234.jpg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4" name="橢圓 43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3340"/>
          <a:stretch/>
        </p:blipFill>
        <p:spPr>
          <a:xfrm>
            <a:off x="884" y="630253"/>
            <a:ext cx="2193837" cy="6227748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2017564" y="632096"/>
            <a:ext cx="7088014" cy="6220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19832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20026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5444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5578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22825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7433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13782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5467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2856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9222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4565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5226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4362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555212" y="1027252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手動調整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1" name="橢圓 40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58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84" name="圓角矩形 83"/>
          <p:cNvSpPr/>
          <p:nvPr/>
        </p:nvSpPr>
        <p:spPr>
          <a:xfrm>
            <a:off x="2220459" y="709702"/>
            <a:ext cx="6722618" cy="230535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2374534" y="898204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選擇紀錄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50126" y="1310765"/>
            <a:ext cx="5614870" cy="1097294"/>
            <a:chOff x="2635667" y="1416365"/>
            <a:chExt cx="5306207" cy="1097294"/>
          </a:xfrm>
        </p:grpSpPr>
        <p:sp>
          <p:nvSpPr>
            <p:cNvPr id="74" name="圓角矩形 73"/>
            <p:cNvSpPr/>
            <p:nvPr/>
          </p:nvSpPr>
          <p:spPr>
            <a:xfrm>
              <a:off x="2635668" y="1416366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62 / 71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635667" y="2032343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58 / 59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5375918" y="2036560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 / 56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5375918" y="1416365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2010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 / 50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183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4654380" y="2576127"/>
            <a:ext cx="1823657" cy="309404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665519" y="920461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79196" y="3293539"/>
            <a:ext cx="1415471" cy="264160"/>
            <a:chOff x="6508104" y="901138"/>
            <a:chExt cx="1415471" cy="264160"/>
          </a:xfrm>
        </p:grpSpPr>
        <p:sp>
          <p:nvSpPr>
            <p:cNvPr id="54" name="矩形 53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62" name="橢圓 6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0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前端功能樹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3260" y="78505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腦部影像紀錄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6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腦部診斷分析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3260" y="29007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400" y="1838811"/>
            <a:ext cx="4363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歷史數據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肘形接點 12"/>
          <p:cNvCxnSpPr>
            <a:stCxn id="4" idx="3"/>
            <a:endCxn id="6" idx="1"/>
          </p:cNvCxnSpPr>
          <p:nvPr/>
        </p:nvCxnSpPr>
        <p:spPr>
          <a:xfrm flipV="1">
            <a:off x="2727960" y="1242250"/>
            <a:ext cx="1765300" cy="10476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3"/>
            <a:endCxn id="8" idx="1"/>
          </p:cNvCxnSpPr>
          <p:nvPr/>
        </p:nvCxnSpPr>
        <p:spPr>
          <a:xfrm>
            <a:off x="2727960" y="2289935"/>
            <a:ext cx="1765300" cy="10680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55340" y="5432045"/>
            <a:ext cx="1889760" cy="91440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醫師介面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4" idx="3"/>
            <a:endCxn id="23" idx="1"/>
          </p:cNvCxnSpPr>
          <p:nvPr/>
        </p:nvCxnSpPr>
        <p:spPr>
          <a:xfrm>
            <a:off x="2727960" y="2289935"/>
            <a:ext cx="627380" cy="3599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3" idx="3"/>
            <a:endCxn id="40" idx="2"/>
          </p:cNvCxnSpPr>
          <p:nvPr/>
        </p:nvCxnSpPr>
        <p:spPr>
          <a:xfrm flipV="1">
            <a:off x="5245100" y="5111016"/>
            <a:ext cx="177800" cy="7782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15460" y="549734"/>
            <a:ext cx="2214880" cy="4561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1930" y="5373870"/>
            <a:ext cx="381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主頁：選擇成員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7" idx="1"/>
          </p:cNvCxnSpPr>
          <p:nvPr/>
        </p:nvCxnSpPr>
        <p:spPr>
          <a:xfrm>
            <a:off x="2727960" y="2289935"/>
            <a:ext cx="176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7" idx="3"/>
            <a:endCxn id="9" idx="1"/>
          </p:cNvCxnSpPr>
          <p:nvPr/>
        </p:nvCxnSpPr>
        <p:spPr>
          <a:xfrm>
            <a:off x="6383020" y="2289935"/>
            <a:ext cx="754380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0322" y="4396008"/>
            <a:ext cx="3357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身分證字號、姓名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出生年月日、影像紀錄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38860" y="2825573"/>
            <a:ext cx="168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7400" y="1057584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腦區</a:t>
            </a:r>
          </a:p>
        </p:txBody>
      </p:sp>
      <p:cxnSp>
        <p:nvCxnSpPr>
          <p:cNvPr id="21" name="直線單箭頭接點 20"/>
          <p:cNvCxnSpPr>
            <a:stCxn id="6" idx="3"/>
            <a:endCxn id="20" idx="1"/>
          </p:cNvCxnSpPr>
          <p:nvPr/>
        </p:nvCxnSpPr>
        <p:spPr>
          <a:xfrm>
            <a:off x="6383020" y="1242250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93260" y="39589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642092" y="6305119"/>
            <a:ext cx="1889760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ogin.dart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908562" y="2965397"/>
            <a:ext cx="2607967" cy="2607967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形圖 21"/>
          <p:cNvSpPr/>
          <p:nvPr/>
        </p:nvSpPr>
        <p:spPr>
          <a:xfrm>
            <a:off x="5032859" y="3089694"/>
            <a:ext cx="2359372" cy="2359372"/>
          </a:xfrm>
          <a:prstGeom prst="pie">
            <a:avLst>
              <a:gd name="adj1" fmla="val 2750231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032859" y="3812241"/>
            <a:ext cx="2520188" cy="91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88B2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請插入健保卡</a:t>
            </a:r>
            <a:endParaRPr lang="zh-TW" altLang="en-US" sz="2800" b="1" dirty="0">
              <a:solidFill>
                <a:srgbClr val="88B2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12942" y="5697661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請勿移動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768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031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15962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380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1514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18761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3369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09718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1403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8792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5158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0501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4992" y="471543"/>
            <a:ext cx="5339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進度條：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://pub.dev/packages/syncfusion_flutter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_gauges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1162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0298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/>
          <a:srcRect b="3033"/>
          <a:stretch/>
        </p:blipFill>
        <p:spPr>
          <a:xfrm>
            <a:off x="9709" y="639986"/>
            <a:ext cx="1954371" cy="62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260476" y="3293539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4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63994"/>
            <a:chOff x="2262794" y="3065573"/>
            <a:chExt cx="6722618" cy="3663994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4118823"/>
              <a:ext cx="2127318" cy="2610744"/>
              <a:chOff x="2268474" y="160788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60788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75696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7569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4123786"/>
              <a:ext cx="2127317" cy="2605781"/>
              <a:chOff x="4488019" y="161285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61285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75696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7569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4118822"/>
              <a:ext cx="2127318" cy="2600446"/>
              <a:chOff x="6694330" y="160788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60788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74666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74666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6971460" y="919274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10732" y="3306865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 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腦部年齡：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 / 71 </a:t>
            </a:r>
            <a:r>
              <a:rPr lang="zh-TW" altLang="en-US" sz="12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zh-TW" altLang="en-US" sz="12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矩形 54"/>
              <p:cNvSpPr/>
              <p:nvPr/>
            </p:nvSpPr>
            <p:spPr>
              <a:xfrm>
                <a:off x="7995130" y="3300698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0" y="3300698"/>
                <a:ext cx="48122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4439920" y="3085704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117" name="圓角矩形 116"/>
          <p:cNvSpPr/>
          <p:nvPr/>
        </p:nvSpPr>
        <p:spPr>
          <a:xfrm>
            <a:off x="4439920" y="3735943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4439920" y="4471659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830516" y="6620711"/>
            <a:ext cx="11112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://codecanyon.net/item/flutter-login-ui-kit-in-flutter-20-ios-android-desktop-web/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31406951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4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 rotWithShape="1">
          <a:blip r:embed="rId2"/>
          <a:srcRect t="48072" r="85839" b="42645"/>
          <a:stretch/>
        </p:blipFill>
        <p:spPr>
          <a:xfrm>
            <a:off x="0" y="2062480"/>
            <a:ext cx="1717040" cy="56896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3" y="554118"/>
            <a:ext cx="5369127" cy="472291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2" y="5378635"/>
            <a:ext cx="5369127" cy="4722917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7037994" y="82296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037994" y="323088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037994" y="5662622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9112014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914753" y="3651845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醫師 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85401"/>
              </p:ext>
            </p:extLst>
          </p:nvPr>
        </p:nvGraphicFramePr>
        <p:xfrm>
          <a:off x="9442746" y="4289295"/>
          <a:ext cx="25826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42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D786938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神經外科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患者人數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9491682" y="418067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520299" y="542019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9652574" y="1504621"/>
            <a:ext cx="2026919" cy="2026919"/>
            <a:chOff x="9652574" y="1504621"/>
            <a:chExt cx="2026919" cy="2026919"/>
          </a:xfrm>
        </p:grpSpPr>
        <p:sp>
          <p:nvSpPr>
            <p:cNvPr id="38" name="橢圓 37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矩形 58"/>
          <p:cNvSpPr/>
          <p:nvPr/>
        </p:nvSpPr>
        <p:spPr>
          <a:xfrm>
            <a:off x="528320" y="863600"/>
            <a:ext cx="1249680" cy="264160"/>
          </a:xfrm>
          <a:prstGeom prst="rect">
            <a:avLst/>
          </a:prstGeom>
          <a:solidFill>
            <a:srgbClr val="88B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sz="1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8320" y="133096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8320" y="179832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8760" y="2651760"/>
            <a:ext cx="1630680" cy="91440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8320" y="226568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-5158" y="5218318"/>
            <a:ext cx="202272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7132"/>
          <a:stretch/>
        </p:blipFill>
        <p:spPr>
          <a:xfrm>
            <a:off x="2945" y="602033"/>
            <a:ext cx="2014619" cy="62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50632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5066104" y="4397994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自動填入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5066104" y="5065045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3878396" y="5793056"/>
            <a:ext cx="1971042" cy="37329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4" name="圓角矩形 113"/>
          <p:cNvSpPr/>
          <p:nvPr/>
        </p:nvSpPr>
        <p:spPr>
          <a:xfrm>
            <a:off x="5961197" y="5793056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傳影像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" name="群組 14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142" name="橢圓 14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46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2479</TotalTime>
  <Words>931</Words>
  <Application>Microsoft Office PowerPoint</Application>
  <PresentationFormat>寬螢幕</PresentationFormat>
  <Paragraphs>326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Calibri Light</vt:lpstr>
      <vt:lpstr>Cambria Math</vt:lpstr>
      <vt:lpstr>Old English Text MT</vt:lpstr>
      <vt:lpstr>Office Theme</vt:lpstr>
      <vt:lpstr>前端設計</vt:lpstr>
      <vt:lpstr>前端功能樹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124</cp:revision>
  <dcterms:created xsi:type="dcterms:W3CDTF">2025-02-28T01:36:25Z</dcterms:created>
  <dcterms:modified xsi:type="dcterms:W3CDTF">2025-03-15T09:45:38Z</dcterms:modified>
</cp:coreProperties>
</file>