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0" r:id="rId4"/>
    <p:sldId id="261" r:id="rId5"/>
    <p:sldId id="264" r:id="rId6"/>
    <p:sldId id="263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714049"/>
              </p:ext>
            </p:extLst>
          </p:nvPr>
        </p:nvGraphicFramePr>
        <p:xfrm>
          <a:off x="690879" y="-8175"/>
          <a:ext cx="10871201" cy="688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87597">
                  <a:extLst>
                    <a:ext uri="{9D8B030D-6E8A-4147-A177-3AD203B41FA5}">
                      <a16:colId xmlns:a16="http://schemas.microsoft.com/office/drawing/2014/main" val="11174622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3/19(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醫師主頁、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MySQL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資料庫指令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整理、學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3/20(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3/26(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腦部影像分析、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腦部影像紀錄、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研究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登入功能與資料庫串接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3/27(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4/2(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4/9(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4/10(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11838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病患資料編輯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腦部影像顯示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風險程度圖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</TotalTime>
  <Words>507</Words>
  <Application>Microsoft Office PowerPoint</Application>
  <PresentationFormat>寬螢幕</PresentationFormat>
  <Paragraphs>100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下次開會 3/6</vt:lpstr>
      <vt:lpstr>會議記錄 3/6</vt:lpstr>
      <vt:lpstr>下次開會 3/13</vt:lpstr>
      <vt:lpstr>會議記錄 3/13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48</cp:revision>
  <dcterms:created xsi:type="dcterms:W3CDTF">2025-02-28T01:36:25Z</dcterms:created>
  <dcterms:modified xsi:type="dcterms:W3CDTF">2025-03-13T03:55:08Z</dcterms:modified>
</cp:coreProperties>
</file>