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0" r:id="rId4"/>
    <p:sldId id="261" r:id="rId5"/>
    <p:sldId id="264" r:id="rId6"/>
    <p:sldId id="263" r:id="rId7"/>
    <p:sldId id="266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</a:t>
            </a:r>
            <a:r>
              <a:rPr lang="zh-TW" altLang="en-US" dirty="0" smtClean="0"/>
              <a:t>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MySQL</a:t>
            </a:r>
            <a:r>
              <a:rPr lang="zh-TW" altLang="en-US" dirty="0" smtClean="0"/>
              <a:t>語法整理與實作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771857"/>
              </p:ext>
            </p:extLst>
          </p:nvPr>
        </p:nvGraphicFramePr>
        <p:xfrm>
          <a:off x="690879" y="-8175"/>
          <a:ext cx="10871201" cy="688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87597">
                  <a:extLst>
                    <a:ext uri="{9D8B030D-6E8A-4147-A177-3AD203B41FA5}">
                      <a16:colId xmlns:a16="http://schemas.microsoft.com/office/drawing/2014/main" val="11174622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MySQL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資料庫指令整理、學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模型與後端串接研究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登入功能與資料庫串接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模型與後端串接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</TotalTime>
  <Words>558</Words>
  <Application>Microsoft Office PowerPoint</Application>
  <PresentationFormat>寬螢幕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57</cp:revision>
  <dcterms:created xsi:type="dcterms:W3CDTF">2025-02-28T01:36:25Z</dcterms:created>
  <dcterms:modified xsi:type="dcterms:W3CDTF">2025-03-18T03:56:28Z</dcterms:modified>
</cp:coreProperties>
</file>