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0" r:id="rId4"/>
    <p:sldId id="261" r:id="rId5"/>
    <p:sldId id="264" r:id="rId6"/>
    <p:sldId id="263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8CCD-F31B-437B-965E-855E94FE60A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E56F-822A-468C-9417-451FFDB18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3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VZqxpNdD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1206631"/>
            <a:ext cx="8627158" cy="48508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預計使用模板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2421" y="6057441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Building a Responsive Dashboard UI App with Flutter | Step-by-Step </a:t>
            </a:r>
            <a:r>
              <a:rPr lang="en-US" altLang="zh-TW" b="1" dirty="0" smtClean="0"/>
              <a:t>Tutorial</a:t>
            </a:r>
          </a:p>
          <a:p>
            <a:r>
              <a:rPr lang="zh-TW" altLang="en-US" dirty="0" smtClean="0">
                <a:hlinkClick r:id="rId3"/>
              </a:rPr>
              <a:t>https</a:t>
            </a:r>
            <a:r>
              <a:rPr lang="zh-TW" altLang="en-US" dirty="0">
                <a:hlinkClick r:id="rId3"/>
              </a:rPr>
              <a:t>://www.youtube.com/watch?v=fVZqxpNdD6</a:t>
            </a:r>
            <a:r>
              <a:rPr lang="zh-TW" altLang="en-US" dirty="0" smtClean="0">
                <a:hlinkClick r:id="rId3"/>
              </a:rPr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87920" y="4572000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預防指南</a:t>
            </a:r>
          </a:p>
        </p:txBody>
      </p:sp>
      <p:sp>
        <p:nvSpPr>
          <p:cNvPr id="5" name="矩形 4"/>
          <p:cNvSpPr/>
          <p:nvPr/>
        </p:nvSpPr>
        <p:spPr>
          <a:xfrm>
            <a:off x="130048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9358" y="3464560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656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264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5840" y="782320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87920" y="3464560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374101" y="1174778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3914279" y="2187079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799358" y="4572000"/>
            <a:ext cx="4083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編輯預防指南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歷史數據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945537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999138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300480" y="208832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研究資料庫優缺點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Mango DB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42297" y="36909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86610" y="20523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後端框架研究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15618" y="4106148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Flutter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62142" y="6326326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開會時間：週四早上</a:t>
            </a:r>
            <a:r>
              <a:rPr lang="en-US" altLang="zh-TW" dirty="0"/>
              <a:t>(EL308)</a:t>
            </a:r>
            <a:r>
              <a:rPr lang="zh-TW" altLang="en-US" dirty="0"/>
              <a:t> 或 週四晚上</a:t>
            </a:r>
            <a:r>
              <a:rPr lang="en-US" altLang="zh-TW" dirty="0"/>
              <a:t>(</a:t>
            </a:r>
            <a:r>
              <a:rPr lang="zh-TW" altLang="en-US" dirty="0"/>
              <a:t>冠智家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197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</a:t>
            </a:r>
            <a:r>
              <a:rPr lang="zh-TW" altLang="en-US" dirty="0" smtClean="0"/>
              <a:t>開會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zh-TW" altLang="en-US" dirty="0"/>
              <a:t>資料庫</a:t>
            </a:r>
            <a:r>
              <a:rPr lang="zh-TW" altLang="en-US" dirty="0" smtClean="0"/>
              <a:t>優缺點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後端框架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/>
              <a:t>安裝教學</a:t>
            </a:r>
            <a:r>
              <a:rPr lang="zh-TW" altLang="en-US" dirty="0" smtClean="0"/>
              <a:t>、跑起來模板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72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徐：介紹資料庫、決定使用</a:t>
            </a:r>
            <a:r>
              <a:rPr lang="en-US" altLang="zh-TW" dirty="0" smtClean="0"/>
              <a:t>MySQL</a:t>
            </a:r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 smtClean="0"/>
              <a:t>安裝教學、前端設計圖、前端模板說明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7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</a:t>
            </a:r>
            <a:r>
              <a:rPr lang="zh-TW" altLang="en-US" dirty="0"/>
              <a:t>前端</a:t>
            </a:r>
            <a:r>
              <a:rPr lang="zh-TW" altLang="en-US" dirty="0" smtClean="0"/>
              <a:t>初稿、設計完成所有界面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</a:t>
            </a:r>
            <a:r>
              <a:rPr lang="zh-TW" altLang="en-US" dirty="0"/>
              <a:t>操作</a:t>
            </a:r>
            <a:r>
              <a:rPr lang="zh-TW" altLang="en-US" dirty="0" smtClean="0"/>
              <a:t>整理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複製、拉入本地、推上雲端、</a:t>
            </a:r>
            <a:r>
              <a:rPr lang="zh-TW" altLang="en-US" sz="2000" dirty="0"/>
              <a:t>分支</a:t>
            </a:r>
            <a:r>
              <a:rPr lang="en-US" altLang="zh-TW" sz="2000" dirty="0" smtClean="0"/>
              <a:t>…)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會議</a:t>
            </a:r>
            <a:r>
              <a:rPr lang="zh-TW" altLang="en-US" dirty="0" smtClean="0"/>
              <a:t>進度：建立</a:t>
            </a:r>
            <a:r>
              <a:rPr lang="en-US" altLang="zh-TW" dirty="0" smtClean="0"/>
              <a:t>GitHub repo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設計、進度規劃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1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</a:t>
            </a:r>
            <a:r>
              <a:rPr lang="zh-TW" altLang="en-US" dirty="0" smtClean="0"/>
              <a:t> </a:t>
            </a:r>
            <a:r>
              <a:rPr lang="en-US" altLang="zh-TW" dirty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r>
              <a:rPr lang="zh-TW" altLang="en-US" dirty="0"/>
              <a:t>共同</a:t>
            </a:r>
            <a:r>
              <a:rPr lang="zh-TW" altLang="en-US" dirty="0" smtClean="0"/>
              <a:t>事項：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設計、進度規劃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46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71248"/>
              </p:ext>
            </p:extLst>
          </p:nvPr>
        </p:nvGraphicFramePr>
        <p:xfrm>
          <a:off x="690879" y="-8175"/>
          <a:ext cx="10871201" cy="6888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96714606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403274165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99720462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31186235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111746225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72824980"/>
                    </a:ext>
                  </a:extLst>
                </a:gridCol>
              </a:tblGrid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96337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3/13(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3/19(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登入、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醫師主頁、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MySQL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資料庫指令整理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待開會確定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功能情境說明</a:t>
                      </a: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67563"/>
                  </a:ext>
                </a:extLst>
              </a:tr>
              <a:tr h="140211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3/20(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3/26(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上傳影像、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新增成員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腦部影像分析、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腦部影像紀錄、</a:t>
                      </a: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模型與後端串接研究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待開會確定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63078"/>
                  </a:ext>
                </a:extLst>
              </a:tr>
              <a:tr h="63747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3/27(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4/2(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模型與後端串接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待開會確定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實驗數據整理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新增成員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93650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4/3(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4/9(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段考準備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1068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4/10(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4/17(</a:t>
                      </a:r>
                      <a:r>
                        <a:rPr lang="zh-TW" altLang="en-US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95354"/>
                  </a:ext>
                </a:extLst>
              </a:tr>
              <a:tr h="118388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第四週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4/18(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4/23(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模型與後端串接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待開會確定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結論與討論撰寫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自評表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研發成果資料表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病患資料編輯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上傳影像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19361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4/30(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作品構想書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介紹影片劇本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折線圖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腦部影像顯示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風險程度圖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65345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第六週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5/7(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(3min)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676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5/8(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– 5/11(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5/12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報名截止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096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518" y="2118122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顏少于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王冠智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徐睿淳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659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499</Words>
  <Application>Microsoft Office PowerPoint</Application>
  <PresentationFormat>寬螢幕</PresentationFormat>
  <Paragraphs>100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Theme</vt:lpstr>
      <vt:lpstr>會議記錄</vt:lpstr>
      <vt:lpstr>預計使用模板</vt:lpstr>
      <vt:lpstr>PowerPoint 簡報</vt:lpstr>
      <vt:lpstr>下次開會 3/6</vt:lpstr>
      <vt:lpstr>會議記錄 3/6</vt:lpstr>
      <vt:lpstr>下次開會 3/13</vt:lpstr>
      <vt:lpstr>會議記錄 3/13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46</cp:revision>
  <dcterms:created xsi:type="dcterms:W3CDTF">2025-02-28T01:36:25Z</dcterms:created>
  <dcterms:modified xsi:type="dcterms:W3CDTF">2025-03-13T01:42:24Z</dcterms:modified>
</cp:coreProperties>
</file>