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57" r:id="rId4"/>
    <p:sldId id="261" r:id="rId5"/>
    <p:sldId id="264" r:id="rId6"/>
    <p:sldId id="268" r:id="rId7"/>
    <p:sldId id="265" r:id="rId8"/>
    <p:sldId id="266" r:id="rId9"/>
    <p:sldId id="267" r:id="rId10"/>
    <p:sldId id="271" r:id="rId11"/>
    <p:sldId id="269" r:id="rId12"/>
    <p:sldId id="273" r:id="rId13"/>
    <p:sldId id="272" r:id="rId14"/>
    <p:sldId id="274" r:id="rId15"/>
    <p:sldId id="275" r:id="rId16"/>
    <p:sldId id="280" r:id="rId17"/>
    <p:sldId id="282" r:id="rId18"/>
    <p:sldId id="283" r:id="rId19"/>
    <p:sldId id="284" r:id="rId20"/>
    <p:sldId id="285" r:id="rId21"/>
    <p:sldId id="28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E56F-822A-468C-9417-451FFDB1859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5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labs.developers.google.com/codelabs/flutter-codelab-first?hl=zh-tw#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n8eY4qb7Dg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youtu.be/D4nhaszNW4o?si=20pS9vcw5_-u5bl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" TargetMode="External"/><Relationship Id="rId2" Type="http://schemas.openxmlformats.org/officeDocument/2006/relationships/hyperlink" Target="https://ithelp.ithome.com.tw/articles/102151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get-started/install/windows/deskto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eyFlutter-Public/Flutter-Fitness-Dashboard-UI/tree/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visualstudio/install/install-visual-studio?view=vs-202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install/windows/desktop#download-the-flutter-sd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Flutter</a:t>
            </a:r>
            <a:r>
              <a:rPr lang="zh-TW" altLang="en-US" dirty="0" smtClean="0"/>
              <a:t> 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STEP4 </a:t>
            </a:r>
            <a:r>
              <a:rPr lang="zh-TW" altLang="en-US" dirty="0" smtClean="0"/>
              <a:t>成功開啟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5511"/>
            <a:ext cx="9277424" cy="48586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36491" b="35164"/>
          <a:stretch/>
        </p:blipFill>
        <p:spPr>
          <a:xfrm>
            <a:off x="8903625" y="3891699"/>
            <a:ext cx="3206860" cy="22968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22110" y="6282790"/>
            <a:ext cx="3369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的話可能是因為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f1_chart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版本不相容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的方法解決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18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開啟新專案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&gt;&gt;flutter new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60" y="701039"/>
            <a:ext cx="7970231" cy="555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Flutter </a:t>
            </a:r>
            <a:r>
              <a:rPr lang="zh-TW" altLang="en-US" dirty="0" smtClean="0"/>
              <a:t>教學資源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2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我的第一個</a:t>
            </a:r>
            <a:r>
              <a:rPr lang="en-US" altLang="zh-TW" b="1" dirty="0"/>
              <a:t>Flutter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影片：</a:t>
            </a: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://youtu.be/8sAyPDLorek?si=qzuVevVHkg6XOT1Y</a:t>
            </a:r>
          </a:p>
          <a:p>
            <a:r>
              <a:rPr lang="zh-TW" altLang="en-US" sz="2400" dirty="0" smtClean="0"/>
              <a:t>文章</a:t>
            </a:r>
            <a:r>
              <a:rPr lang="zh-TW" altLang="en-US" sz="2400" dirty="0"/>
              <a:t>：</a:t>
            </a:r>
            <a:r>
              <a:rPr lang="en-US" altLang="zh-TW" sz="2400" dirty="0">
                <a:hlinkClick r:id="rId2"/>
              </a:rPr>
              <a:t>https://</a:t>
            </a:r>
            <a:r>
              <a:rPr lang="en-US" altLang="zh-TW" sz="2400" dirty="0" smtClean="0">
                <a:hlinkClick r:id="rId2"/>
              </a:rPr>
              <a:t>codelabs.developers.google.com/codelabs/flutter-codelab-first?hl=zh-tw#0</a:t>
            </a:r>
            <a:endParaRPr lang="en-US" altLang="zh-TW" sz="2400" dirty="0" smtClean="0"/>
          </a:p>
          <a:p>
            <a:r>
              <a:rPr lang="zh-TW" altLang="en-US" sz="2400" dirty="0"/>
              <a:t>簡易字卡</a:t>
            </a:r>
            <a:r>
              <a:rPr lang="zh-TW" altLang="en-US" sz="2400" dirty="0" smtClean="0"/>
              <a:t>程式製作</a:t>
            </a:r>
            <a:r>
              <a:rPr lang="zh-TW" altLang="en-US" sz="2400" dirty="0"/>
              <a:t> </a:t>
            </a:r>
            <a:endParaRPr lang="en-US" altLang="zh-TW" sz="2400" dirty="0" smtClean="0"/>
          </a:p>
          <a:p>
            <a:r>
              <a:rPr lang="zh-TW" altLang="en-US" sz="2400" dirty="0" smtClean="0"/>
              <a:t>大觀念居多</a:t>
            </a:r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150" y="2406868"/>
            <a:ext cx="6160157" cy="4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5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20 </a:t>
            </a:r>
            <a:r>
              <a:rPr lang="zh-TW" altLang="en-US" b="1" dirty="0"/>
              <a:t>分鐘快速學會 </a:t>
            </a:r>
            <a:r>
              <a:rPr lang="en-US" altLang="zh-TW" b="1" dirty="0"/>
              <a:t>Flutter </a:t>
            </a:r>
            <a:r>
              <a:rPr lang="zh-TW" altLang="en-US" b="1" dirty="0"/>
              <a:t>基礎</a:t>
            </a:r>
            <a:r>
              <a:rPr lang="zh-TW" altLang="en-US" b="1" dirty="0" smtClean="0"/>
              <a:t>入門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影片：</a:t>
            </a:r>
            <a:r>
              <a:rPr lang="en-US" altLang="zh-TW" sz="2400" dirty="0">
                <a:hlinkClick r:id="rId2"/>
              </a:rPr>
              <a:t> https://</a:t>
            </a:r>
            <a:r>
              <a:rPr lang="en-US" altLang="zh-TW" sz="2400" dirty="0" smtClean="0">
                <a:hlinkClick r:id="rId2"/>
              </a:rPr>
              <a:t>www.youtube.com/watch?v=n8eY4qb7Dgw</a:t>
            </a:r>
            <a:endParaRPr lang="en-US" altLang="zh-TW" sz="2400" dirty="0" smtClean="0"/>
          </a:p>
          <a:p>
            <a:r>
              <a:rPr lang="zh-TW" altLang="en-US" sz="2400" dirty="0" smtClean="0"/>
              <a:t>已經安裝好環境 可以跳到 </a:t>
            </a:r>
            <a:r>
              <a:rPr lang="en-US" altLang="zh-TW" sz="2400" dirty="0" smtClean="0"/>
              <a:t>07:25</a:t>
            </a:r>
          </a:p>
          <a:p>
            <a:r>
              <a:rPr lang="zh-TW" altLang="en-US" sz="2400" dirty="0" smtClean="0"/>
              <a:t>內容簡易登入功能製作</a:t>
            </a:r>
            <a:r>
              <a:rPr lang="zh-TW" altLang="en-US" sz="2400" dirty="0"/>
              <a:t> </a:t>
            </a:r>
            <a:endParaRPr lang="en-US" altLang="zh-TW" sz="2400" dirty="0" smtClean="0"/>
          </a:p>
          <a:p>
            <a:r>
              <a:rPr lang="zh-TW" altLang="en-US" sz="2400" dirty="0" smtClean="0"/>
              <a:t>詳細教程</a:t>
            </a:r>
            <a:endParaRPr lang="en-US" altLang="zh-TW" sz="24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48648" t="12800" r="29227" b="42049"/>
          <a:stretch/>
        </p:blipFill>
        <p:spPr>
          <a:xfrm>
            <a:off x="7198360" y="2090258"/>
            <a:ext cx="4155440" cy="47677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3987593"/>
            <a:ext cx="3540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MaterialApp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Scoffold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TextEditingController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TextField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ElevatedButton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Navigator.push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3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Flutter Basics by a REAL </a:t>
            </a:r>
            <a:r>
              <a:rPr lang="en-US" altLang="zh-TW" b="1" dirty="0" smtClean="0"/>
              <a:t>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影片：</a:t>
            </a:r>
            <a:r>
              <a:rPr lang="en-US" altLang="zh-TW" dirty="0">
                <a:hlinkClick r:id="rId2"/>
              </a:rPr>
              <a:t>https://youtu.be/D4nhaszNW4o?si=20pS9vcw5_-</a:t>
            </a:r>
            <a:r>
              <a:rPr lang="en-US" altLang="zh-TW" dirty="0" smtClean="0">
                <a:hlinkClick r:id="rId2"/>
              </a:rPr>
              <a:t>u5bli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難度高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導入</a:t>
            </a:r>
            <a:r>
              <a:rPr lang="zh-TW" altLang="en-US" dirty="0" smtClean="0"/>
              <a:t>圖片</a:t>
            </a:r>
            <a:r>
              <a:rPr lang="en-US" altLang="zh-TW" dirty="0" err="1" smtClean="0"/>
              <a:t>SvgPicture</a:t>
            </a:r>
            <a:r>
              <a:rPr lang="en-US" altLang="zh-TW" dirty="0" smtClean="0"/>
              <a:t>(path)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Category</a:t>
            </a:r>
            <a:r>
              <a:rPr lang="zh-TW" altLang="en-US" dirty="0" smtClean="0"/>
              <a:t>模型 </a:t>
            </a:r>
            <a:r>
              <a:rPr lang="en-US" altLang="zh-TW" dirty="0" smtClean="0"/>
              <a:t>(</a:t>
            </a:r>
            <a:r>
              <a:rPr lang="zh-TW" altLang="en-US" dirty="0"/>
              <a:t>方便</a:t>
            </a:r>
            <a:r>
              <a:rPr lang="zh-TW" altLang="en-US" dirty="0" smtClean="0"/>
              <a:t>管商品列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漸</a:t>
            </a:r>
            <a:r>
              <a:rPr lang="zh-TW" altLang="en-US" dirty="0" smtClean="0"/>
              <a:t>層 </a:t>
            </a:r>
            <a:r>
              <a:rPr lang="en-US" altLang="zh-TW" dirty="0" smtClean="0"/>
              <a:t>gradient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44" y="1785590"/>
            <a:ext cx="3801776" cy="50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頁架構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224" y="667990"/>
            <a:ext cx="3801776" cy="50724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58" y="0"/>
            <a:ext cx="4430306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13801"/>
            <a:ext cx="4124901" cy="25244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101" y="2244469"/>
            <a:ext cx="133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ain.dart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78261" y="6318629"/>
            <a:ext cx="133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09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AppBar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3820" b="85731"/>
          <a:stretch/>
        </p:blipFill>
        <p:spPr>
          <a:xfrm>
            <a:off x="5523237" y="1206631"/>
            <a:ext cx="6412875" cy="89408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88" y="1095619"/>
            <a:ext cx="4791744" cy="56014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b="9757"/>
          <a:stretch/>
        </p:blipFill>
        <p:spPr>
          <a:xfrm>
            <a:off x="5047632" y="2515043"/>
            <a:ext cx="5191850" cy="37739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16613" y="6276014"/>
            <a:ext cx="133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29674" y="5895631"/>
            <a:ext cx="133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372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1" y="1206631"/>
            <a:ext cx="5172797" cy="233395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搜尋框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13475" b="75108"/>
          <a:stretch/>
        </p:blipFill>
        <p:spPr>
          <a:xfrm>
            <a:off x="275379" y="3965940"/>
            <a:ext cx="4935639" cy="7518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598" y="-660"/>
            <a:ext cx="5236802" cy="67693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54101" y="6399319"/>
            <a:ext cx="133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9289" y="3171250"/>
            <a:ext cx="133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52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</a:t>
            </a:r>
            <a:r>
              <a:rPr lang="zh-TW" altLang="en-US" dirty="0" smtClean="0"/>
              <a:t>飲食 </a:t>
            </a:r>
            <a:r>
              <a:rPr lang="en-US" altLang="zh-TW" dirty="0" smtClean="0"/>
              <a:t>(1/3)</a:t>
            </a:r>
            <a:r>
              <a:rPr lang="zh-TW" altLang="en-US" dirty="0" smtClean="0"/>
              <a:t> 模型定義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56133" b="402"/>
          <a:stretch/>
        </p:blipFill>
        <p:spPr>
          <a:xfrm>
            <a:off x="7896803" y="2042160"/>
            <a:ext cx="3801776" cy="22047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6739"/>
            <a:ext cx="3543795" cy="349616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717" y="1698587"/>
            <a:ext cx="4039164" cy="50965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98821" y="5008236"/>
            <a:ext cx="2062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iet_model.dart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26729" y="6425841"/>
            <a:ext cx="2062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iet_model.dart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252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</a:t>
            </a:r>
            <a:r>
              <a:rPr lang="zh-TW" altLang="en-US" dirty="0" smtClean="0"/>
              <a:t>是</a:t>
            </a:r>
            <a:r>
              <a:rPr lang="en-US" altLang="zh-TW" dirty="0" smtClean="0"/>
              <a:t>Flutter?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分類：前端框架</a:t>
            </a:r>
            <a:endParaRPr lang="en-US" altLang="zh-TW" dirty="0" smtClean="0"/>
          </a:p>
          <a:p>
            <a:r>
              <a:rPr lang="zh-TW" altLang="en-US" dirty="0" smtClean="0"/>
              <a:t>精神：寫一份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就可以在多平台運行</a:t>
            </a:r>
            <a:r>
              <a:rPr lang="en-US" altLang="zh-TW" dirty="0" smtClean="0"/>
              <a:t>(web, </a:t>
            </a:r>
            <a:r>
              <a:rPr lang="en-US" altLang="zh-TW" dirty="0" err="1" smtClean="0"/>
              <a:t>ios</a:t>
            </a:r>
            <a:r>
              <a:rPr lang="en-US" altLang="zh-TW" dirty="0" smtClean="0"/>
              <a:t>, Android…)</a:t>
            </a:r>
          </a:p>
          <a:p>
            <a:r>
              <a:rPr lang="zh-TW" altLang="en-US" dirty="0"/>
              <a:t>語言</a:t>
            </a:r>
            <a:r>
              <a:rPr lang="zh-TW" altLang="en-US" dirty="0" smtClean="0"/>
              <a:t>：</a:t>
            </a:r>
            <a:r>
              <a:rPr lang="en-US" altLang="zh-TW" dirty="0" smtClean="0"/>
              <a:t>Dart (</a:t>
            </a:r>
            <a:r>
              <a:rPr lang="zh-TW" altLang="en-US" dirty="0" smtClean="0"/>
              <a:t>物件導向語言，與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接近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  <p:pic>
        <p:nvPicPr>
          <p:cNvPr id="6" name="Picture 2" descr="https://i.imgur.com/FbpGq3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" y="3065588"/>
            <a:ext cx="6369363" cy="325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i.imgur.com/lBP1jf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135" y="3065587"/>
            <a:ext cx="5992533" cy="325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</a:t>
            </a:r>
            <a:r>
              <a:rPr lang="zh-TW" altLang="en-US" dirty="0" smtClean="0"/>
              <a:t>飲食 </a:t>
            </a:r>
            <a:r>
              <a:rPr lang="en-US" altLang="zh-TW" dirty="0" smtClean="0"/>
              <a:t>(2/3) </a:t>
            </a:r>
            <a:r>
              <a:rPr lang="zh-TW" altLang="en-US" dirty="0" smtClean="0"/>
              <a:t>畫面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760"/>
            <a:ext cx="5452682" cy="57302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16393"/>
          <a:stretch/>
        </p:blipFill>
        <p:spPr>
          <a:xfrm>
            <a:off x="5452681" y="0"/>
            <a:ext cx="6302473" cy="6858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t="56133" b="402"/>
          <a:stretch/>
        </p:blipFill>
        <p:spPr>
          <a:xfrm>
            <a:off x="8933157" y="2742432"/>
            <a:ext cx="2821997" cy="163652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344155" y="6399909"/>
            <a:ext cx="133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57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推薦</a:t>
            </a:r>
            <a:r>
              <a:rPr lang="zh-TW" altLang="en-US" dirty="0" smtClean="0"/>
              <a:t>飲食 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592"/>
          <a:stretch/>
        </p:blipFill>
        <p:spPr>
          <a:xfrm>
            <a:off x="3013982" y="1625600"/>
            <a:ext cx="6164035" cy="43789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56133" b="402"/>
          <a:stretch/>
        </p:blipFill>
        <p:spPr>
          <a:xfrm>
            <a:off x="7927317" y="4124192"/>
            <a:ext cx="3697982" cy="214452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09301" y="5635228"/>
            <a:ext cx="1331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home.dart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7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0" t="9948" r="22004" b="9971"/>
          <a:stretch/>
        </p:blipFill>
        <p:spPr>
          <a:xfrm>
            <a:off x="711200" y="556241"/>
            <a:ext cx="5669280" cy="56286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4" t="12674" r="8666" b="10189"/>
          <a:stretch/>
        </p:blipFill>
        <p:spPr>
          <a:xfrm>
            <a:off x="5791200" y="1399521"/>
            <a:ext cx="6075680" cy="39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5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12" y="1315683"/>
            <a:ext cx="7764088" cy="43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1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54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【Flutter</a:t>
            </a:r>
            <a:r>
              <a:rPr lang="zh-TW" altLang="en-US" b="1" dirty="0"/>
              <a:t>基礎概念與實作</a:t>
            </a:r>
            <a:r>
              <a:rPr lang="en-US" altLang="zh-TW" b="1" dirty="0"/>
              <a:t>】 Day1–Flutter</a:t>
            </a:r>
            <a:r>
              <a:rPr lang="zh-TW" altLang="en-US" b="1" dirty="0"/>
              <a:t>是什麼，能吃嗎</a:t>
            </a:r>
            <a:r>
              <a:rPr lang="en-US" altLang="zh-TW" b="1" dirty="0" smtClean="0"/>
              <a:t>?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ithelp.ithome.com.tw/articles/10215158</a:t>
            </a:r>
            <a:endParaRPr lang="en-US" altLang="zh-TW" dirty="0" smtClean="0"/>
          </a:p>
          <a:p>
            <a:r>
              <a:rPr lang="en-US" altLang="zh-TW" dirty="0" smtClean="0"/>
              <a:t>Flutter</a:t>
            </a:r>
            <a:r>
              <a:rPr lang="zh-TW" altLang="en-US" dirty="0" smtClean="0"/>
              <a:t>官網</a:t>
            </a:r>
            <a:r>
              <a:rPr lang="en-US" altLang="zh-TW" dirty="0">
                <a:hlinkClick r:id="rId3"/>
              </a:rPr>
              <a:t>https://flutter.dev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1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Flutter </a:t>
            </a:r>
            <a:r>
              <a:rPr lang="zh-TW" altLang="en-US" dirty="0" smtClean="0"/>
              <a:t>環境安裝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桌面應用程式</a:t>
            </a:r>
            <a:r>
              <a:rPr lang="zh-TW" altLang="en-US" dirty="0" smtClean="0"/>
              <a:t>開發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45021" y="4065667"/>
            <a:ext cx="7858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官方文件：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://docs.flutter.dev/get-started/install/windows/deskto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8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STET0 </a:t>
            </a:r>
            <a:r>
              <a:rPr lang="zh-TW" altLang="en-US" dirty="0" smtClean="0"/>
              <a:t>到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載模板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模板連結：</a:t>
            </a: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github.com/HeyFlutter-Public/Flutter-Fitness-Dashboard-UI/tree/master</a:t>
            </a:r>
            <a:endParaRPr lang="en-US" altLang="zh-TW" dirty="0" smtClean="0"/>
          </a:p>
          <a:p>
            <a:r>
              <a:rPr lang="zh-TW" altLang="en-US" dirty="0" smtClean="0"/>
              <a:t>打指令 </a:t>
            </a:r>
            <a:r>
              <a:rPr lang="en-US" altLang="zh-TW" dirty="0" err="1" smtClean="0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clone https</a:t>
            </a:r>
            <a:r>
              <a:rPr lang="en-US" altLang="zh-TW" dirty="0"/>
              <a:t>://github.com/HeyFlutter-Public/Flutter-Fitness-Dashboard-UI.git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196" y="3043919"/>
            <a:ext cx="9547607" cy="36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STEP1 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Visual Studio 2022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不是</a:t>
            </a:r>
            <a:r>
              <a:rPr lang="en-US" altLang="zh-TW" dirty="0" smtClean="0">
                <a:solidFill>
                  <a:srgbClr val="FF0000"/>
                </a:solidFill>
              </a:rPr>
              <a:t>VS code)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Visual Studio 2022</a:t>
            </a:r>
            <a:r>
              <a:rPr lang="zh-TW" altLang="en-US" dirty="0" smtClean="0"/>
              <a:t>下載連結</a:t>
            </a:r>
            <a:endParaRPr lang="en-US" altLang="zh-TW" dirty="0" smtClean="0"/>
          </a:p>
          <a:p>
            <a:r>
              <a:rPr lang="zh-TW" altLang="en-US" dirty="0" smtClean="0"/>
              <a:t>安裝時勾選</a:t>
            </a:r>
            <a:r>
              <a:rPr lang="en-US" altLang="zh-TW" dirty="0" smtClean="0"/>
              <a:t>“Desktop </a:t>
            </a:r>
            <a:r>
              <a:rPr lang="en-US" altLang="zh-TW" dirty="0"/>
              <a:t>development with C</a:t>
            </a:r>
            <a:r>
              <a:rPr lang="en-US" altLang="zh-TW" dirty="0" smtClean="0"/>
              <a:t>++”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294" b="2211"/>
          <a:stretch/>
        </p:blipFill>
        <p:spPr>
          <a:xfrm>
            <a:off x="1315721" y="2382436"/>
            <a:ext cx="9324742" cy="4262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41780" y="11660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https://learn.microsoft.com/zh-tw/visualstudio/install/install-visual-studio?view=vs-2022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86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" b="65483"/>
          <a:stretch/>
        </p:blipFill>
        <p:spPr>
          <a:xfrm>
            <a:off x="838200" y="1077871"/>
            <a:ext cx="6666137" cy="14693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STEP2 </a:t>
            </a:r>
            <a:r>
              <a:rPr lang="zh-TW" altLang="en-US" dirty="0" smtClean="0"/>
              <a:t>在 </a:t>
            </a:r>
            <a:r>
              <a:rPr lang="en-US" altLang="zh-TW" dirty="0" smtClean="0">
                <a:solidFill>
                  <a:srgbClr val="FF0000"/>
                </a:solidFill>
              </a:rPr>
              <a:t>VS Code </a:t>
            </a:r>
            <a:r>
              <a:rPr lang="zh-TW" altLang="en-US" dirty="0" smtClean="0"/>
              <a:t>載 </a:t>
            </a:r>
            <a:r>
              <a:rPr lang="en-US" altLang="zh-TW" dirty="0" smtClean="0"/>
              <a:t>Flutter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560739"/>
            <a:ext cx="10515600" cy="252942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載 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延伸模組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然後他就會叫</a:t>
            </a:r>
            <a:r>
              <a:rPr lang="zh-TW" altLang="en-US" dirty="0" smtClean="0"/>
              <a:t>你載</a:t>
            </a:r>
            <a:r>
              <a:rPr lang="en-US" altLang="zh-TW" dirty="0"/>
              <a:t> </a:t>
            </a:r>
            <a:r>
              <a:rPr lang="en-US" altLang="zh-TW" dirty="0" smtClean="0"/>
              <a:t>Flutter SDK (</a:t>
            </a:r>
            <a:r>
              <a:rPr lang="zh-TW" altLang="en-US" dirty="0" smtClean="0"/>
              <a:t>右下角跳出視窗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sz="2000" dirty="0" smtClean="0">
                <a:solidFill>
                  <a:schemeClr val="tx1">
                    <a:lumMod val="65000"/>
                  </a:schemeClr>
                </a:solidFill>
              </a:rPr>
              <a:t>會有一連串的步驟 看官網比較詳細：</a:t>
            </a:r>
            <a:endParaRPr lang="en-US" altLang="zh-TW" sz="2000" dirty="0" smtClean="0">
              <a:solidFill>
                <a:schemeClr val="tx1">
                  <a:lumMod val="65000"/>
                </a:schemeClr>
              </a:solidFill>
            </a:endParaRPr>
          </a:p>
          <a:p>
            <a:pPr lvl="1"/>
            <a:r>
              <a:rPr lang="en-US" altLang="zh-TW" sz="2000" dirty="0" smtClean="0">
                <a:hlinkClick r:id="rId3"/>
              </a:rPr>
              <a:t>https</a:t>
            </a:r>
            <a:r>
              <a:rPr lang="en-US" altLang="zh-TW" sz="2000" dirty="0">
                <a:hlinkClick r:id="rId3"/>
              </a:rPr>
              <a:t>://</a:t>
            </a:r>
            <a:r>
              <a:rPr lang="en-US" altLang="zh-TW" sz="2000" dirty="0" smtClean="0">
                <a:hlinkClick r:id="rId3"/>
              </a:rPr>
              <a:t>docs.flutter.dev/get-started/install/windows/desktop#download-the-flutter-sdk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重</a:t>
            </a:r>
            <a:r>
              <a:rPr lang="zh-TW" altLang="en-US" dirty="0" smtClean="0"/>
              <a:t>開</a:t>
            </a:r>
            <a:r>
              <a:rPr lang="en-US" altLang="zh-TW" dirty="0" smtClean="0"/>
              <a:t>VS </a:t>
            </a:r>
            <a:r>
              <a:rPr lang="en-US" altLang="zh-TW" dirty="0"/>
              <a:t>C</a:t>
            </a:r>
            <a:r>
              <a:rPr lang="en-US" altLang="zh-TW" dirty="0" smtClean="0"/>
              <a:t>ode</a:t>
            </a:r>
            <a:r>
              <a:rPr lang="zh-TW" altLang="en-US" dirty="0" smtClean="0"/>
              <a:t>終端機上打 </a:t>
            </a:r>
            <a:r>
              <a:rPr lang="en-US" altLang="zh-TW" dirty="0" smtClean="0"/>
              <a:t>flutter doctor (</a:t>
            </a:r>
            <a:r>
              <a:rPr lang="zh-TW" altLang="en-US" dirty="0" smtClean="0"/>
              <a:t>都是</a:t>
            </a:r>
            <a:r>
              <a:rPr lang="en-US" altLang="zh-TW" dirty="0">
                <a:solidFill>
                  <a:srgbClr val="00B050"/>
                </a:solidFill>
              </a:rPr>
              <a:t>[√]</a:t>
            </a:r>
            <a:r>
              <a:rPr lang="zh-TW" altLang="en-US" dirty="0" smtClean="0"/>
              <a:t>就成功了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52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15598"/>
          <a:stretch/>
        </p:blipFill>
        <p:spPr>
          <a:xfrm>
            <a:off x="1430020" y="904658"/>
            <a:ext cx="9331960" cy="57731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STEP3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桌面應用程式開啟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58960" y="6431280"/>
            <a:ext cx="1036320" cy="33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666480" y="1206630"/>
            <a:ext cx="1686560" cy="1018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628640" y="5973161"/>
            <a:ext cx="545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APP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模擬器 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(Visual Studio 2022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提供的</a:t>
            </a:r>
            <a:r>
              <a:rPr lang="en-US" altLang="zh-TW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645598" y="2313826"/>
            <a:ext cx="320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Start Debugging 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</TotalTime>
  <Words>439</Words>
  <Application>Microsoft Office PowerPoint</Application>
  <PresentationFormat>寬螢幕</PresentationFormat>
  <Paragraphs>77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Calibri Light</vt:lpstr>
      <vt:lpstr>Office Theme</vt:lpstr>
      <vt:lpstr>Flutter 簡介</vt:lpstr>
      <vt:lpstr>什麼是Flutter?</vt:lpstr>
      <vt:lpstr>參考資料</vt:lpstr>
      <vt:lpstr>下次開會 3/6</vt:lpstr>
      <vt:lpstr>Flutter 環境安裝</vt:lpstr>
      <vt:lpstr>STET0 到 Github 載模板</vt:lpstr>
      <vt:lpstr>STEP1 下載Visual Studio 2022 (不是VS code)</vt:lpstr>
      <vt:lpstr>STEP2 在 VS Code 載 Flutter</vt:lpstr>
      <vt:lpstr>STEP3 以windows桌面應用程式開啟</vt:lpstr>
      <vt:lpstr>STEP4 成功開啟</vt:lpstr>
      <vt:lpstr>開啟新專案</vt:lpstr>
      <vt:lpstr>Flutter 教學資源</vt:lpstr>
      <vt:lpstr>我的第一個Flutter</vt:lpstr>
      <vt:lpstr>20 分鐘快速學會 Flutter 基礎入門</vt:lpstr>
      <vt:lpstr>Flutter Basics by a REAL Project</vt:lpstr>
      <vt:lpstr>主頁架構</vt:lpstr>
      <vt:lpstr>AppBar</vt:lpstr>
      <vt:lpstr>搜尋框</vt:lpstr>
      <vt:lpstr>推薦飲食 (1/3) 模型定義 </vt:lpstr>
      <vt:lpstr>推薦飲食 (2/3) 畫面  </vt:lpstr>
      <vt:lpstr>推薦飲食 (3/3)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42</cp:revision>
  <dcterms:created xsi:type="dcterms:W3CDTF">2025-02-28T01:36:25Z</dcterms:created>
  <dcterms:modified xsi:type="dcterms:W3CDTF">2025-03-07T11:14:47Z</dcterms:modified>
</cp:coreProperties>
</file>