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62" r:id="rId3"/>
    <p:sldId id="260" r:id="rId4"/>
    <p:sldId id="269" r:id="rId5"/>
    <p:sldId id="261" r:id="rId6"/>
    <p:sldId id="264" r:id="rId7"/>
    <p:sldId id="263" r:id="rId8"/>
    <p:sldId id="266" r:id="rId9"/>
    <p:sldId id="267" r:id="rId10"/>
    <p:sldId id="268" r:id="rId11"/>
    <p:sldId id="273" r:id="rId12"/>
    <p:sldId id="272" r:id="rId13"/>
    <p:sldId id="271" r:id="rId14"/>
    <p:sldId id="274" r:id="rId15"/>
    <p:sldId id="276" r:id="rId16"/>
    <p:sldId id="275" r:id="rId17"/>
    <p:sldId id="270" r:id="rId18"/>
    <p:sldId id="277" r:id="rId19"/>
    <p:sldId id="278" r:id="rId20"/>
    <p:sldId id="279" r:id="rId21"/>
    <p:sldId id="280" r:id="rId22"/>
    <p:sldId id="281" r:id="rId23"/>
    <p:sldId id="283" r:id="rId24"/>
    <p:sldId id="285" r:id="rId25"/>
    <p:sldId id="282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pmcorp.com.tw/Ai_creation_award.php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3437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顏：前端切版、串接完成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傳遞技術研究報告</a:t>
            </a:r>
            <a:endParaRPr lang="en-US" altLang="zh-TW" dirty="0" smtClean="0"/>
          </a:p>
          <a:p>
            <a:r>
              <a:rPr lang="zh-TW" altLang="en-US" dirty="0" smtClean="0"/>
              <a:t>王：後端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圖片相關以外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事項：設計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類別、與老師開會內容、專題本問題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重要事項：改用</a:t>
            </a:r>
            <a:r>
              <a:rPr lang="en-US" altLang="zh-TW" dirty="0" smtClean="0"/>
              <a:t>MongoDB</a:t>
            </a:r>
            <a:r>
              <a:rPr lang="zh-TW" altLang="en-US" dirty="0" smtClean="0"/>
              <a:t>、圖片存在後端本地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15200" y="13008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待完成：</a:t>
            </a:r>
            <a:endParaRPr lang="en-US" altLang="zh-TW" dirty="0"/>
          </a:p>
          <a:p>
            <a:r>
              <a:rPr lang="zh-TW" altLang="en-US" dirty="0"/>
              <a:t>醫生成員數量增減</a:t>
            </a:r>
            <a:endParaRPr lang="en-US" altLang="zh-TW" dirty="0"/>
          </a:p>
          <a:p>
            <a:r>
              <a:rPr lang="zh-TW" altLang="en-US" dirty="0"/>
              <a:t>登出</a:t>
            </a:r>
            <a:r>
              <a:rPr lang="en-US" altLang="zh-TW" dirty="0" err="1"/>
              <a:t>signout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0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跟指導老師開會內容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產品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介紹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三頁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前端介面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目前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進度規劃表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/>
              <a:t>專題本問題：問有什麼比較好的解決方案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可不可以算另外一個小專題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各自的專題提到簡短產品說明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能否整合實驗室阿茲海默模型成果？</a:t>
            </a:r>
            <a:endParaRPr lang="en-US" altLang="zh-TW" dirty="0" smtClean="0"/>
          </a:p>
          <a:p>
            <a:pPr lvl="1"/>
            <a:r>
              <a:rPr lang="zh-TW" altLang="en-US" dirty="0"/>
              <a:t>佳作：老師 </a:t>
            </a:r>
            <a:r>
              <a:rPr lang="en-US" altLang="zh-TW" dirty="0"/>
              <a:t>50% </a:t>
            </a:r>
            <a:r>
              <a:rPr lang="zh-TW" altLang="en-US" dirty="0"/>
              <a:t>學生們 </a:t>
            </a:r>
            <a:r>
              <a:rPr lang="en-US" altLang="zh-TW" dirty="0"/>
              <a:t>50%</a:t>
            </a:r>
          </a:p>
          <a:p>
            <a:pPr lvl="1"/>
            <a:r>
              <a:rPr lang="zh-TW" altLang="en-US" dirty="0"/>
              <a:t>前三名：老師 </a:t>
            </a:r>
            <a:r>
              <a:rPr lang="en-US" altLang="zh-TW" dirty="0"/>
              <a:t>60% </a:t>
            </a:r>
            <a:r>
              <a:rPr lang="zh-TW" altLang="en-US" dirty="0"/>
              <a:t>學生們 </a:t>
            </a:r>
            <a:r>
              <a:rPr lang="en-US" altLang="zh-TW" dirty="0"/>
              <a:t>40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其他實驗室有承襲學長姐作品，如何處理作者問題？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0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歸屬問題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這個系統專題本怎麼放？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</a:rPr>
              <a:t> 輸入</a:t>
            </a:r>
            <a:r>
              <a:rPr lang="en-US" altLang="zh-TW" dirty="0" err="1" smtClean="0">
                <a:solidFill>
                  <a:srgbClr val="FF0000"/>
                </a:solidFill>
              </a:rPr>
              <a:t>nii</a:t>
            </a:r>
            <a:r>
              <a:rPr lang="zh-TW" altLang="en-US" dirty="0" smtClean="0">
                <a:solidFill>
                  <a:srgbClr val="FF0000"/>
                </a:solidFill>
              </a:rPr>
              <a:t> 輸出 腦齡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獎金方案：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、徐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徐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：整理數據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</a:t>
            </a:r>
            <a:r>
              <a:rPr lang="zh-TW" altLang="en-US" dirty="0"/>
              <a:t>產品介紹</a:t>
            </a:r>
            <a:r>
              <a:rPr lang="zh-TW" altLang="en-US" dirty="0" smtClean="0"/>
              <a:t> </a:t>
            </a:r>
            <a:r>
              <a:rPr lang="en-US" altLang="zh-TW" dirty="0" smtClean="0"/>
              <a:t>(2-3word,</a:t>
            </a:r>
            <a:r>
              <a:rPr lang="zh-TW" altLang="en-US" dirty="0" smtClean="0"/>
              <a:t> 三張示意圖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理念對智慧醫院的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醫生上傳病患資料、病患照</a:t>
            </a:r>
            <a:r>
              <a:rPr lang="en-US" altLang="zh-TW" dirty="0" smtClean="0"/>
              <a:t>MRI</a:t>
            </a:r>
            <a:r>
              <a:rPr lang="zh-TW" altLang="en-US" dirty="0" smtClean="0"/>
              <a:t>、病患查看自己的資料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系統運作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全部、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會議內容：進度回報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6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顏：實驗數據</a:t>
            </a:r>
            <a:r>
              <a:rPr lang="en-US" altLang="zh-TW" dirty="0" smtClean="0"/>
              <a:t>PPT(</a:t>
            </a:r>
            <a:r>
              <a:rPr lang="zh-TW" altLang="en-US" dirty="0" smtClean="0"/>
              <a:t>缺分析討論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徐：產品介紹、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傳遞與前端顯示研究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初版完成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重要事項：上傳介面重新設計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786120" y="3901282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5786120" y="5668199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393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404701"/>
          </a:xfrm>
        </p:spPr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：完成上傳介面按鈕、整合後端</a:t>
            </a:r>
            <a:r>
              <a:rPr lang="en-US" altLang="zh-TW" dirty="0" smtClean="0"/>
              <a:t>(</a:t>
            </a:r>
            <a:r>
              <a:rPr lang="zh-TW" altLang="en-US" dirty="0" smtClean="0"/>
              <a:t>登入、新增成員、顯示個人檔案、成員名單、</a:t>
            </a:r>
            <a:r>
              <a:rPr lang="zh-TW" altLang="en-US" dirty="0" smtClean="0">
                <a:solidFill>
                  <a:srgbClr val="FF0000"/>
                </a:solidFill>
              </a:rPr>
              <a:t>顯示紀錄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：報名表初步填寫</a:t>
            </a:r>
            <a:r>
              <a:rPr lang="en-US" altLang="zh-TW" dirty="0" smtClean="0"/>
              <a:t>(</a:t>
            </a:r>
            <a:r>
              <a:rPr lang="zh-TW" altLang="en-US" dirty="0" smtClean="0"/>
              <a:t>自評表、研發成果資料表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sz="2400" dirty="0" smtClean="0">
                <a:hlinkClick r:id="rId2"/>
              </a:rPr>
              <a:t>https</a:t>
            </a:r>
            <a:r>
              <a:rPr lang="en-US" altLang="zh-TW" sz="2400" dirty="0">
                <a:hlinkClick r:id="rId2"/>
              </a:rPr>
              <a:t>://</a:t>
            </a:r>
            <a:r>
              <a:rPr lang="en-US" altLang="zh-TW" sz="2400" dirty="0" smtClean="0">
                <a:hlinkClick r:id="rId2"/>
              </a:rPr>
              <a:t>www.gpmcorp.com.tw/Ai_creation_award.php</a:t>
            </a:r>
            <a:endParaRPr lang="en-US" altLang="zh-TW" sz="2400" dirty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：上傳影像紀錄相關功能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整合徐的成果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、新增成員上傳照片功能、傳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切片到前端、腦齡與失智症模型接口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1071880" y="4009936"/>
            <a:ext cx="640588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</a:p>
          <a:p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需要新增：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manager/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RecordsList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manager token, </a:t>
            </a:r>
            <a:r>
              <a:rPr lang="en-US" altLang="zh-TW" dirty="0" err="1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memberID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修改：</a:t>
            </a:r>
            <a:endParaRPr lang="en-US" altLang="zh-TW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醫師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與病人的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profile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image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path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1880" y="5776853"/>
            <a:ext cx="6405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</a:t>
            </a:r>
            <a:r>
              <a:rPr lang="zh-TW" altLang="en-US" sz="2800" b="1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端</a:t>
            </a:r>
            <a:endParaRPr lang="en-US" altLang="zh-TW" sz="2800" b="1" dirty="0" smtClean="0">
              <a:solidFill>
                <a:schemeClr val="tx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上傳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影像頁面：新增按鈕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-&gt;AI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dirty="0" smtClean="0">
                <a:solidFill>
                  <a:schemeClr val="tx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8503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609"/>
            <a:ext cx="6173061" cy="666843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681685" y="1076960"/>
            <a:ext cx="71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/upload/Record</a:t>
            </a: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	/upload/Restore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014720" y="5933440"/>
            <a:ext cx="512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建立紀錄 →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 → 儲存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(2D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切片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276011" y="362489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在建立紀錄時計算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357290" y="435395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357289" y="508301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計算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5357289" y="2166776"/>
            <a:ext cx="2811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YYYY/MM/DD</a:t>
            </a:r>
          </a:p>
        </p:txBody>
      </p:sp>
    </p:spTree>
    <p:extLst>
      <p:ext uri="{BB962C8B-B14F-4D97-AF65-F5344CB8AC3E}">
        <p14:creationId xmlns:p14="http://schemas.microsoft.com/office/powerpoint/2010/main" val="3738079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9403" y="205502"/>
            <a:ext cx="41710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Member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Profile image 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Brithday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Sex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Number of records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rgbClr val="FF0000"/>
                </a:solidFill>
              </a:rPr>
              <a:t>Risk Score *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Record List = &lt;Record&gt;[]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2363" y="3962460"/>
            <a:ext cx="2286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Record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Brain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Actual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Date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Image path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2363" y="205502"/>
            <a:ext cx="6246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Manager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/>
              <a:t>Profile image </a:t>
            </a:r>
            <a:r>
              <a:rPr lang="en-US" altLang="zh-TW" sz="2800" dirty="0" smtClean="0"/>
              <a:t>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Department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NumMember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Member list = &lt;String&gt; [] //Member id</a:t>
            </a:r>
          </a:p>
        </p:txBody>
      </p:sp>
    </p:spTree>
    <p:extLst>
      <p:ext uri="{BB962C8B-B14F-4D97-AF65-F5344CB8AC3E}">
        <p14:creationId xmlns:p14="http://schemas.microsoft.com/office/powerpoint/2010/main" val="62866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r>
              <a:rPr lang="en-US" altLang="zh-TW" dirty="0" smtClean="0"/>
              <a:t>4/4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徐：報名表初步填寫</a:t>
            </a:r>
            <a:r>
              <a:rPr lang="en-US" altLang="zh-TW" dirty="0"/>
              <a:t>(</a:t>
            </a:r>
            <a:r>
              <a:rPr lang="zh-TW" altLang="en-US" dirty="0"/>
              <a:t>自評表、研發成果資料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) </a:t>
            </a:r>
            <a:r>
              <a:rPr lang="zh-TW" altLang="en-US" dirty="0" smtClean="0"/>
              <a:t>完成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zh-TW" altLang="en-US" dirty="0"/>
              <a:t>腦齡</a:t>
            </a:r>
            <a:r>
              <a:rPr lang="zh-TW" altLang="en-US" dirty="0" smtClean="0"/>
              <a:t>模型</a:t>
            </a:r>
            <a:r>
              <a:rPr lang="en-US" altLang="zh-TW" dirty="0" err="1" smtClean="0"/>
              <a:t>pipline</a:t>
            </a:r>
            <a:r>
              <a:rPr lang="zh-TW" altLang="en-US" dirty="0" smtClean="0"/>
              <a:t>、登入、讀取個人資料、成員列表、新增成員、上傳頁面更新</a:t>
            </a:r>
            <a:endParaRPr lang="en-US" altLang="zh-TW" dirty="0" smtClean="0"/>
          </a:p>
          <a:p>
            <a:r>
              <a:rPr lang="zh-TW" altLang="en-US" dirty="0"/>
              <a:t>王</a:t>
            </a:r>
            <a:r>
              <a:rPr lang="zh-TW" altLang="en-US" dirty="0" smtClean="0"/>
              <a:t>：新增成員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、新增管理員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、上傳紀錄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</a:t>
            </a:r>
            <a:r>
              <a:rPr lang="en-US" altLang="zh-TW" dirty="0" err="1" smtClean="0"/>
              <a:t>nii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、調用管理員個人檔案</a:t>
            </a:r>
            <a:r>
              <a:rPr lang="en-US" altLang="zh-TW" dirty="0" smtClean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、調用</a:t>
            </a:r>
            <a:r>
              <a:rPr lang="zh-TW" altLang="en-US" dirty="0"/>
              <a:t>成員</a:t>
            </a:r>
            <a:r>
              <a:rPr lang="zh-TW" altLang="en-US" dirty="0" smtClean="0"/>
              <a:t>個人</a:t>
            </a:r>
            <a:r>
              <a:rPr lang="zh-TW" altLang="en-US" dirty="0"/>
              <a:t>檔案</a:t>
            </a:r>
            <a:r>
              <a:rPr lang="en-US" altLang="zh-TW" dirty="0"/>
              <a:t>(</a:t>
            </a:r>
            <a:r>
              <a:rPr lang="zh-TW" altLang="en-US" dirty="0" smtClean="0"/>
              <a:t>含圖片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r>
              <a:rPr lang="zh-TW" altLang="en-US" dirty="0" smtClean="0"/>
              <a:t>後端未完成：調用紀錄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傳送</a:t>
            </a:r>
            <a:r>
              <a:rPr lang="en-US" altLang="zh-TW" dirty="0" smtClean="0"/>
              <a:t>2D</a:t>
            </a:r>
            <a:r>
              <a:rPr lang="zh-TW" altLang="en-US" dirty="0" smtClean="0"/>
              <a:t>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/>
              <a:t>重要</a:t>
            </a:r>
            <a:r>
              <a:rPr lang="zh-TW" altLang="en-US" dirty="0" smtClean="0"/>
              <a:t>事項：後端圖片改存相對路徑</a:t>
            </a:r>
            <a:endParaRPr lang="en-US" altLang="zh-TW" dirty="0"/>
          </a:p>
          <a:p>
            <a:r>
              <a:rPr lang="zh-TW" altLang="en-US" dirty="0" smtClean="0"/>
              <a:t>待討論：作品名稱</a:t>
            </a:r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8458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</a:t>
            </a:r>
            <a:r>
              <a:rPr lang="en-US" altLang="zh-TW" dirty="0" smtClean="0"/>
              <a:t>4/11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顏：串接含圖片個人檔案、成員建立預覽、上傳紀錄預覽成員資料、審閱</a:t>
            </a:r>
            <a:r>
              <a:rPr lang="en-US" altLang="zh-TW" dirty="0" smtClean="0"/>
              <a:t>”</a:t>
            </a:r>
            <a:r>
              <a:rPr lang="zh-TW" altLang="en-US" dirty="0" smtClean="0"/>
              <a:t>自</a:t>
            </a:r>
            <a:r>
              <a:rPr lang="zh-TW" altLang="en-US" dirty="0"/>
              <a:t>評表、研發成果資料</a:t>
            </a:r>
            <a:r>
              <a:rPr lang="zh-TW" altLang="en-US" dirty="0" smtClean="0"/>
              <a:t>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GradCAM</a:t>
            </a:r>
            <a:r>
              <a:rPr lang="en-US" altLang="zh-TW" dirty="0" smtClean="0"/>
              <a:t>[v]</a:t>
            </a:r>
          </a:p>
          <a:p>
            <a:r>
              <a:rPr lang="zh-TW" altLang="en-US" dirty="0" smtClean="0"/>
              <a:t>王：圖片改成相對路徑、完成所有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剩下</a:t>
            </a:r>
            <a:r>
              <a:rPr lang="en-US" altLang="zh-TW" dirty="0" smtClean="0"/>
              <a:t>AI</a:t>
            </a:r>
            <a:r>
              <a:rPr lang="zh-TW" altLang="en-US" dirty="0" smtClean="0"/>
              <a:t>、切片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徐：介紹影片劇本</a:t>
            </a:r>
            <a:r>
              <a:rPr lang="en-US" altLang="zh-TW" dirty="0" smtClean="0"/>
              <a:t>(2~3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317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影片發想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盡量</a:t>
            </a:r>
            <a:r>
              <a:rPr lang="zh-TW" altLang="en-US" dirty="0" smtClean="0"/>
              <a:t>有趣：開始老年癡呆跳針</a:t>
            </a:r>
            <a:endParaRPr lang="en-US" altLang="zh-TW" dirty="0" smtClean="0"/>
          </a:p>
          <a:p>
            <a:r>
              <a:rPr lang="zh-TW" altLang="en-US" dirty="0" smtClean="0"/>
              <a:t>拍攝</a:t>
            </a:r>
            <a:r>
              <a:rPr lang="en-US" altLang="zh-TW" dirty="0" smtClean="0"/>
              <a:t>MRI</a:t>
            </a:r>
          </a:p>
          <a:p>
            <a:r>
              <a:rPr lang="zh-TW" altLang="en-US" dirty="0" smtClean="0"/>
              <a:t>資訊處上傳影像</a:t>
            </a:r>
            <a:endParaRPr lang="en-US" altLang="zh-TW" dirty="0" smtClean="0"/>
          </a:p>
          <a:p>
            <a:r>
              <a:rPr lang="zh-TW" altLang="en-US" dirty="0" smtClean="0"/>
              <a:t>病人看自己的診斷紀錄</a:t>
            </a:r>
            <a:endParaRPr lang="en-US" altLang="zh-TW" dirty="0" smtClean="0"/>
          </a:p>
          <a:p>
            <a:r>
              <a:rPr lang="zh-TW" altLang="en-US" dirty="0" smtClean="0"/>
              <a:t>醫生查詢病人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04186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en-US" altLang="zh-TW" dirty="0" smtClean="0"/>
              <a:t>4/11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前端圖片相關功能</a:t>
            </a:r>
            <a:endParaRPr lang="en-US" altLang="zh-TW" dirty="0" smtClean="0"/>
          </a:p>
          <a:p>
            <a:r>
              <a:rPr lang="zh-TW" altLang="en-US" dirty="0" smtClean="0"/>
              <a:t>王：圖片改成相對路徑、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的</a:t>
            </a:r>
            <a:r>
              <a:rPr lang="en-US" altLang="zh-TW" dirty="0" smtClean="0"/>
              <a:t>API(50%)</a:t>
            </a:r>
          </a:p>
          <a:p>
            <a:r>
              <a:rPr lang="zh-TW" altLang="en-US" dirty="0" smtClean="0"/>
              <a:t>徐：介紹影片劇本</a:t>
            </a:r>
            <a:r>
              <a:rPr lang="en-US" altLang="zh-TW" dirty="0" smtClean="0"/>
              <a:t>(2~3</a:t>
            </a:r>
            <a:r>
              <a:rPr lang="zh-TW" altLang="en-US" dirty="0" smtClean="0"/>
              <a:t>分鐘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、切片</a:t>
            </a:r>
            <a:r>
              <a:rPr lang="en-US" altLang="zh-TW" dirty="0" smtClean="0"/>
              <a:t>DEBUG</a:t>
            </a:r>
            <a:r>
              <a:rPr lang="zh-TW" altLang="en-US" dirty="0" smtClean="0"/>
              <a:t>、阿茲海默模型</a:t>
            </a:r>
            <a:r>
              <a:rPr lang="en-US" altLang="zh-TW" dirty="0" smtClean="0"/>
              <a:t>(80%)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09418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</a:t>
            </a:r>
            <a:r>
              <a:rPr lang="en-US" altLang="zh-TW" dirty="0" smtClean="0"/>
              <a:t>4/18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顏：上傳紀錄</a:t>
            </a:r>
            <a:r>
              <a:rPr lang="en-US" altLang="zh-TW" dirty="0" smtClean="0"/>
              <a:t>(</a:t>
            </a:r>
            <a:r>
              <a:rPr lang="zh-TW" altLang="en-US" dirty="0"/>
              <a:t>建檔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計算、儲存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、顯示腦齡圖表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 </a:t>
            </a:r>
            <a:r>
              <a:rPr lang="en-US" altLang="zh-TW" dirty="0" smtClean="0"/>
              <a:t>100%</a:t>
            </a:r>
            <a:r>
              <a:rPr lang="zh-TW" altLang="en-US" dirty="0" smtClean="0"/>
              <a:t> </a:t>
            </a:r>
            <a:r>
              <a:rPr lang="en-US" altLang="zh-TW" dirty="0"/>
              <a:t>(</a:t>
            </a:r>
            <a:r>
              <a:rPr lang="zh-TW" altLang="en-US" dirty="0"/>
              <a:t>建檔、</a:t>
            </a:r>
            <a:r>
              <a:rPr lang="en-US" altLang="zh-TW" dirty="0"/>
              <a:t>AI</a:t>
            </a:r>
            <a:r>
              <a:rPr lang="zh-TW" altLang="en-US" dirty="0"/>
              <a:t>計算、儲存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r>
              <a:rPr lang="zh-TW" altLang="en-US" dirty="0" smtClean="0"/>
              <a:t>徐：阿茲海默模型串接、切片功能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改使用</a:t>
            </a:r>
            <a:r>
              <a:rPr lang="en-US" altLang="zh-TW" dirty="0" err="1" smtClean="0"/>
              <a:t>sitk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</a:t>
            </a:r>
            <a:r>
              <a:rPr lang="en-US" altLang="zh-TW" dirty="0" smtClean="0"/>
              <a:t>Grad-CAM(</a:t>
            </a:r>
            <a:r>
              <a:rPr lang="zh-TW" altLang="en-US" dirty="0" smtClean="0"/>
              <a:t>週五當場做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838159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31379"/>
            <a:ext cx="10515600" cy="4876064"/>
          </a:xfrm>
        </p:spPr>
        <p:txBody>
          <a:bodyPr/>
          <a:lstStyle/>
          <a:p>
            <a:r>
              <a:rPr lang="zh-TW" altLang="en-US" dirty="0"/>
              <a:t>顏：上傳紀錄</a:t>
            </a:r>
            <a:r>
              <a:rPr lang="en-US" altLang="zh-TW" dirty="0"/>
              <a:t>(</a:t>
            </a:r>
            <a:r>
              <a:rPr lang="zh-TW" altLang="en-US" dirty="0"/>
              <a:t>建檔、</a:t>
            </a:r>
            <a:r>
              <a:rPr lang="en-US" altLang="zh-TW" dirty="0"/>
              <a:t>AI</a:t>
            </a:r>
            <a:r>
              <a:rPr lang="zh-TW" altLang="en-US" dirty="0" smtClean="0"/>
              <a:t>計算</a:t>
            </a:r>
            <a:r>
              <a:rPr lang="en-US" altLang="zh-TW" dirty="0" smtClean="0"/>
              <a:t>)</a:t>
            </a:r>
            <a:r>
              <a:rPr lang="zh-TW" altLang="en-US" dirty="0" smtClean="0"/>
              <a:t>串接完成</a:t>
            </a:r>
            <a:endParaRPr lang="en-US" altLang="zh-TW" dirty="0"/>
          </a:p>
          <a:p>
            <a:r>
              <a:rPr lang="zh-TW" altLang="en-US" dirty="0"/>
              <a:t>王：</a:t>
            </a:r>
            <a:r>
              <a:rPr lang="en-US" altLang="zh-TW" dirty="0"/>
              <a:t>API</a:t>
            </a:r>
            <a:r>
              <a:rPr lang="zh-TW" altLang="en-US" dirty="0"/>
              <a:t> </a:t>
            </a:r>
            <a:r>
              <a:rPr lang="en-US" altLang="zh-TW" dirty="0"/>
              <a:t>100%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建檔、</a:t>
            </a:r>
            <a:r>
              <a:rPr lang="en-US" altLang="zh-TW" dirty="0"/>
              <a:t>AI</a:t>
            </a:r>
            <a:r>
              <a:rPr lang="zh-TW" altLang="en-US" dirty="0"/>
              <a:t>計算、儲存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、重構</a:t>
            </a:r>
            <a:endParaRPr lang="en-US" altLang="zh-TW" dirty="0"/>
          </a:p>
          <a:p>
            <a:r>
              <a:rPr lang="zh-TW" altLang="en-US" dirty="0"/>
              <a:t>徐：阿茲海默模型串接、切片功能</a:t>
            </a:r>
            <a:r>
              <a:rPr lang="en-US" altLang="zh-TW" dirty="0"/>
              <a:t>(</a:t>
            </a:r>
            <a:r>
              <a:rPr lang="zh-TW" altLang="en-US" dirty="0"/>
              <a:t>改使用</a:t>
            </a:r>
            <a:r>
              <a:rPr lang="en-US" altLang="zh-TW" dirty="0" err="1"/>
              <a:t>sitk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Grad-CAM(</a:t>
            </a:r>
            <a:r>
              <a:rPr lang="zh-TW" altLang="en-US" dirty="0"/>
              <a:t>週五當場做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0936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會議</a:t>
            </a:r>
            <a:r>
              <a:rPr lang="en-US" altLang="zh-TW" dirty="0" smtClean="0"/>
              <a:t>4/25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：儲存功能</a:t>
            </a:r>
            <a:r>
              <a:rPr lang="en-US" altLang="zh-TW" dirty="0" smtClean="0"/>
              <a:t>(</a:t>
            </a:r>
            <a:r>
              <a:rPr lang="zh-TW" altLang="en-US" dirty="0" smtClean="0"/>
              <a:t>切片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、顯示影像紀錄功能、腦齡作圖、失智症顯示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Grad-CAM(</a:t>
            </a:r>
            <a:r>
              <a:rPr lang="zh-TW" altLang="en-US" dirty="0"/>
              <a:t>後端功能串接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、開始寫資料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smtClean="0"/>
              <a:t>Grad-CAM</a:t>
            </a:r>
            <a:r>
              <a:rPr lang="zh-TW" altLang="en-US" dirty="0" smtClean="0"/>
              <a:t>、影片劇本、分鏡構思、找樣本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838200" y="3337054"/>
            <a:ext cx="979441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函數 </a:t>
            </a:r>
            <a:endParaRPr lang="en-US" altLang="zh-TW" sz="2800" dirty="0" smtClean="0">
              <a:solidFill>
                <a:schemeClr val="tx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輸入：前處理後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路徑、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GradCAM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路徑、疊合切片路徑</a:t>
            </a:r>
            <a:endParaRPr lang="en-US" altLang="zh-TW" sz="2800" dirty="0" smtClean="0">
              <a:solidFill>
                <a:schemeClr val="tx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內容：調整</a:t>
            </a:r>
            <a:r>
              <a:rPr lang="en-US" altLang="zh-TW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spacing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、前處理後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切片、</a:t>
            </a:r>
            <a:r>
              <a:rPr lang="en-US" altLang="zh-TW" sz="28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GradCAM</a:t>
            </a:r>
            <a:r>
              <a:rPr lang="en-US" altLang="zh-TW" sz="2800" dirty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dirty="0" err="1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nii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切片</a:t>
            </a:r>
            <a:r>
              <a:rPr lang="en-US" altLang="zh-TW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輸出：成功</a:t>
            </a:r>
            <a:r>
              <a:rPr lang="en-US" altLang="zh-TW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800" dirty="0" smtClean="0">
                <a:solidFill>
                  <a:schemeClr val="tx1">
                    <a:lumMod val="6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失敗</a:t>
            </a:r>
            <a:endParaRPr lang="zh-TW" altLang="en-US" sz="2800" dirty="0">
              <a:solidFill>
                <a:schemeClr val="tx1">
                  <a:lumMod val="6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11017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實際</a:t>
            </a:r>
            <a:r>
              <a:rPr lang="en-US" altLang="zh-TW" dirty="0"/>
              <a:t>DEMO</a:t>
            </a:r>
            <a:r>
              <a:rPr lang="zh-TW" altLang="en-US" dirty="0"/>
              <a:t>畫面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管理員註冊、管理員登入、成員列表、新增成員、上傳紀錄</a:t>
            </a:r>
            <a:r>
              <a:rPr lang="en-US" altLang="zh-TW" dirty="0" smtClean="0"/>
              <a:t>(</a:t>
            </a:r>
            <a:r>
              <a:rPr lang="zh-TW" altLang="en-US" dirty="0" smtClean="0"/>
              <a:t>建檔、</a:t>
            </a:r>
            <a:r>
              <a:rPr lang="en-US" altLang="zh-TW" dirty="0" smtClean="0"/>
              <a:t>AI</a:t>
            </a:r>
            <a:r>
              <a:rPr lang="zh-TW" altLang="en-US" dirty="0" smtClean="0"/>
              <a:t>計算、儲存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成員登入、腦部分析介面</a:t>
            </a:r>
            <a:r>
              <a:rPr lang="en-US" altLang="zh-TW" dirty="0" smtClean="0"/>
              <a:t>(</a:t>
            </a:r>
            <a:r>
              <a:rPr lang="zh-TW" altLang="en-US" dirty="0" smtClean="0"/>
              <a:t>腦齡、失智症風險</a:t>
            </a:r>
            <a:r>
              <a:rPr lang="en-US" altLang="zh-TW" dirty="0" smtClean="0"/>
              <a:t>)</a:t>
            </a:r>
            <a:r>
              <a:rPr lang="zh-TW" altLang="en-US" dirty="0" smtClean="0"/>
              <a:t>、調閱以往紀錄</a:t>
            </a:r>
            <a:endParaRPr lang="en-US" altLang="zh-TW" dirty="0" smtClean="0"/>
          </a:p>
          <a:p>
            <a:r>
              <a:rPr lang="zh-TW" altLang="en-US" dirty="0" smtClean="0"/>
              <a:t>病患</a:t>
            </a:r>
            <a:r>
              <a:rPr lang="en-US" altLang="zh-TW" dirty="0" smtClean="0"/>
              <a:t>1 (50,55,65,70,75) [</a:t>
            </a:r>
            <a:r>
              <a:rPr lang="zh-TW" altLang="en-US" dirty="0" smtClean="0"/>
              <a:t>完整過程</a:t>
            </a:r>
            <a:r>
              <a:rPr lang="en-US" altLang="zh-TW" dirty="0" smtClean="0"/>
              <a:t>]</a:t>
            </a:r>
          </a:p>
          <a:p>
            <a:r>
              <a:rPr lang="zh-TW" altLang="en-US" dirty="0" smtClean="0"/>
              <a:t>病患</a:t>
            </a:r>
            <a:r>
              <a:rPr lang="en-US" altLang="zh-TW" dirty="0" smtClean="0"/>
              <a:t>2 (10,15,20,25,30)</a:t>
            </a:r>
            <a:r>
              <a:rPr lang="zh-TW" altLang="en-US" dirty="0" smtClean="0"/>
              <a:t> </a:t>
            </a:r>
            <a:r>
              <a:rPr lang="en-US" altLang="zh-TW" dirty="0" smtClean="0"/>
              <a:t>[</a:t>
            </a:r>
            <a:r>
              <a:rPr lang="zh-TW" altLang="en-US" dirty="0" smtClean="0"/>
              <a:t>只看結果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98143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113537"/>
              </p:ext>
            </p:extLst>
          </p:nvPr>
        </p:nvGraphicFramePr>
        <p:xfrm>
          <a:off x="690879" y="-8175"/>
          <a:ext cx="10871201" cy="68885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2102757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、圖片傳遞研究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18086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baseline="0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70%</a:t>
                      </a:r>
                      <a:endParaRPr lang="zh-TW" altLang="en-US" dirty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617740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全部完成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zh-TW" altLang="en-US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必須</a:t>
                      </a:r>
                      <a:r>
                        <a:rPr lang="en-US" altLang="zh-TW" dirty="0" smtClean="0">
                          <a:solidFill>
                            <a:srgbClr val="FF00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模型串接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實際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DEMO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內容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47550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劇本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前後端整合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lang="en-US" altLang="zh-TW" dirty="0" err="1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GradCAM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立方體 2"/>
          <p:cNvSpPr/>
          <p:nvPr/>
        </p:nvSpPr>
        <p:spPr>
          <a:xfrm>
            <a:off x="-1137920" y="4178300"/>
            <a:ext cx="822960" cy="797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-1137920" y="4965988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0000"/>
                </a:solidFill>
              </a:rPr>
              <a:t>nii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" y="4475479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5438" y="431113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2549" y="416532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57323" y="4874259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jpg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024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122" y="4455147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32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40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5604" y="1772907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7684" y="4455147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973865" y="2165365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4514043" y="3177666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-1381436" y="4556747"/>
            <a:ext cx="840776" cy="1372463"/>
            <a:chOff x="7767211" y="4757420"/>
            <a:chExt cx="840776" cy="1372463"/>
          </a:xfrm>
        </p:grpSpPr>
        <p:sp>
          <p:nvSpPr>
            <p:cNvPr id="3" name="立方體 2"/>
            <p:cNvSpPr/>
            <p:nvPr/>
          </p:nvSpPr>
          <p:spPr>
            <a:xfrm>
              <a:off x="7767211" y="4757420"/>
              <a:ext cx="822960" cy="797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67211" y="5545108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nii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752404" y="5518295"/>
            <a:ext cx="3295018" cy="1339705"/>
            <a:chOff x="9377680" y="4698449"/>
            <a:chExt cx="3295018" cy="1339705"/>
          </a:xfrm>
        </p:grpSpPr>
        <p:sp>
          <p:nvSpPr>
            <p:cNvPr id="11" name="矩形 10"/>
            <p:cNvSpPr/>
            <p:nvPr/>
          </p:nvSpPr>
          <p:spPr>
            <a:xfrm>
              <a:off x="9667131" y="505459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50569" y="4890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77680" y="474444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562454" y="545337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94487" y="500860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677925" y="484425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505036" y="469844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689810" y="5407384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6599" y="501340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820037" y="484906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647148" y="4703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1831922" y="541218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、圖片傳遞研究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1055</TotalTime>
  <Words>1616</Words>
  <Application>Microsoft Office PowerPoint</Application>
  <PresentationFormat>寬螢幕</PresentationFormat>
  <Paragraphs>252</Paragraphs>
  <Slides>26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2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會議記錄 3/21</vt:lpstr>
      <vt:lpstr>跟指導老師開會內容</vt:lpstr>
      <vt:lpstr>歸屬問題</vt:lpstr>
      <vt:lpstr>下次開會 3/28</vt:lpstr>
      <vt:lpstr>會議記錄 3/28</vt:lpstr>
      <vt:lpstr>下次開會 4/4</vt:lpstr>
      <vt:lpstr>PowerPoint 簡報</vt:lpstr>
      <vt:lpstr>PowerPoint 簡報</vt:lpstr>
      <vt:lpstr>會議記錄4/4</vt:lpstr>
      <vt:lpstr>下次開會4/11</vt:lpstr>
      <vt:lpstr>影片發想</vt:lpstr>
      <vt:lpstr>會議記錄4/11</vt:lpstr>
      <vt:lpstr>下次開會4/18</vt:lpstr>
      <vt:lpstr>會議記錄</vt:lpstr>
      <vt:lpstr>下次會議4/25</vt:lpstr>
      <vt:lpstr>實際DEMO畫面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120</cp:revision>
  <dcterms:created xsi:type="dcterms:W3CDTF">2025-02-28T01:36:25Z</dcterms:created>
  <dcterms:modified xsi:type="dcterms:W3CDTF">2025-04-18T14:10:28Z</dcterms:modified>
</cp:coreProperties>
</file>