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3"/>
    <a:srgbClr val="D9D9D9"/>
    <a:srgbClr val="F2C2AC"/>
    <a:srgbClr val="7CE75F"/>
    <a:srgbClr val="ACF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1079-F716-43FD-B10C-01E5B8F20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25C75-D566-4A60-A8BA-BD04E6AEE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E5763-3597-4971-A13A-02C942E2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6DF-ADF8-4D86-A4A1-DF371F2F96F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FF54A-B793-4491-944A-B59C4DFD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07ECE-98B5-4EF2-ADAC-66762E93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6BD0-3F3D-49BD-856B-4E4551B2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1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AAA7-27AE-4858-A8AF-522B11A5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68AD5-7F61-401E-A072-3DC8CC808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0E639-475E-4919-BE30-5C75E371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6DF-ADF8-4D86-A4A1-DF371F2F96F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34CE0-EBEB-42BF-8A79-ACC0D8B6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2B516-470D-4E77-B6B1-20F8C99B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6BD0-3F3D-49BD-856B-4E4551B2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22D75-BDA7-4C77-9D63-5B442CEE0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CED81-A95B-4E62-8231-7C1B16743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5202D-45BE-488A-9794-E9BC621E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6DF-ADF8-4D86-A4A1-DF371F2F96F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16547-C105-4560-81CA-D96093C1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7DF0D-2EF4-490A-BCD2-017AB1C4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6BD0-3F3D-49BD-856B-4E4551B2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1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D535-37DC-4CEC-8824-41845E0F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BF5C5-2F0C-4026-93DF-C457B9408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7CDCC-1F38-4902-BFEF-ED5E9A31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6DF-ADF8-4D86-A4A1-DF371F2F96F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1E616-2632-4B63-9360-67FBBB0F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77992-8ADB-4C03-8B29-517E46F8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6BD0-3F3D-49BD-856B-4E4551B2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5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EF06-8E50-47AF-BE10-F02E3C37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05EE4-DD2B-4FBF-8649-A802CE072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B1472-5152-48C2-AC12-ABC915F1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6DF-ADF8-4D86-A4A1-DF371F2F96F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6C1D-6701-42A0-89E3-4A60BB54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E76FA-9C62-4CDA-907F-79BC2473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6BD0-3F3D-49BD-856B-4E4551B2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3FB7-0BF5-49B5-999C-7B3EFD2F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454F-B981-4C95-A522-41DA7E060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E9F8F-C50E-4B1F-93E2-44B072860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54B1B-9CE7-4978-851A-407BEEB6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6DF-ADF8-4D86-A4A1-DF371F2F96F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6BC27-C34F-4DED-A1C2-FCECD383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980CE-DE04-4DCA-9238-BE518F13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6BD0-3F3D-49BD-856B-4E4551B2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0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30D0-3E05-4418-B8F2-82E12AD6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FD29-98F9-4507-B4C8-F5EF8121C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98C24-4F2A-464D-B5CF-4BD208141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87620-F6F4-47FF-ABF9-A6B964BB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F2A04-7160-4917-BAE3-6526A95BD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51BEA-03BD-4FF5-954F-5218657E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6DF-ADF8-4D86-A4A1-DF371F2F96F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2C4E9-C952-4511-91D5-0C0EFBB9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40FBE-AD4D-4C5B-B1EA-24722456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6BD0-3F3D-49BD-856B-4E4551B2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8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23F5-4071-46A9-99AE-6ED160E3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DDB77-24A3-4BE5-B3FB-04CC4A59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6DF-ADF8-4D86-A4A1-DF371F2F96F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E5E6F-777A-4038-B2A6-272E6830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05590-1E05-4D31-BF4D-0EC4D84F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6BD0-3F3D-49BD-856B-4E4551B2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32746-DD8B-4C32-816D-265692DA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6DF-ADF8-4D86-A4A1-DF371F2F96F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DA278-EF2A-4178-8A87-3867ED24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783C4-765A-44FC-9131-90679FBB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6BD0-3F3D-49BD-856B-4E4551B2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0C0D-890D-4330-AA88-F530E74A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18A2-6703-45D2-9FDC-78BB0C7BF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F86E1-462D-4183-9787-835AB2DBC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E8DD7-638E-41D9-B657-B6B96CF8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6DF-ADF8-4D86-A4A1-DF371F2F96F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BAA76-DD60-4980-95AA-752065F7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C8F0E-BB8E-4A96-92CB-79817896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6BD0-3F3D-49BD-856B-4E4551B2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97D8-0061-4FC9-8A55-2170F1F1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25C9E-93FF-45AD-8123-5582FD97E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3B116-9416-4015-87AB-F3E52E28D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0BC9E-DA99-4BF7-A899-2F1CE9A4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A6DF-ADF8-4D86-A4A1-DF371F2F96F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E4E82-4E4F-4B53-8579-22D6D8E2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88267-C690-4D25-9952-27D7C83B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6BD0-3F3D-49BD-856B-4E4551B2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9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CB9B7-C315-4BBC-94D9-CD4F8D4C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E9994-ECD1-4AC1-B5E1-C700007DB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E9C21-30BF-40D4-8345-CE7B222BD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A6DF-ADF8-4D86-A4A1-DF371F2F96F0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E3F3-BC58-4E5E-BE8C-ABA3E9815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FCE2-CA09-49CE-94FF-63682D8A8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6BD0-3F3D-49BD-856B-4E4551B22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4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FFDB2B-DB99-4483-A283-E0D45EF9A3D1}"/>
              </a:ext>
            </a:extLst>
          </p:cNvPr>
          <p:cNvSpPr txBox="1"/>
          <p:nvPr/>
        </p:nvSpPr>
        <p:spPr>
          <a:xfrm>
            <a:off x="3218373" y="3152001"/>
            <a:ext cx="57552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2013 EC Question – </a:t>
            </a:r>
            <a:r>
              <a:rPr lang="en-US" sz="3000" dirty="0" err="1"/>
              <a:t>Dabdub</a:t>
            </a:r>
            <a:r>
              <a:rPr lang="en-US" sz="3000" dirty="0"/>
              <a:t> MAE10</a:t>
            </a:r>
          </a:p>
        </p:txBody>
      </p:sp>
    </p:spTree>
    <p:extLst>
      <p:ext uri="{BB962C8B-B14F-4D97-AF65-F5344CB8AC3E}">
        <p14:creationId xmlns:p14="http://schemas.microsoft.com/office/powerpoint/2010/main" val="272305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19770E-7DB7-4456-B1B1-C2DE3C0711B2}"/>
              </a:ext>
            </a:extLst>
          </p:cNvPr>
          <p:cNvSpPr txBox="1"/>
          <p:nvPr/>
        </p:nvSpPr>
        <p:spPr>
          <a:xfrm>
            <a:off x="7282914" y="4295023"/>
            <a:ext cx="4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F6951-FA30-4FE8-9EC6-0A692002D7B4}"/>
              </a:ext>
            </a:extLst>
          </p:cNvPr>
          <p:cNvSpPr txBox="1"/>
          <p:nvPr/>
        </p:nvSpPr>
        <p:spPr>
          <a:xfrm>
            <a:off x="9366281" y="3293348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14F20-A588-42E5-A313-D8708B31C0A9}"/>
              </a:ext>
            </a:extLst>
          </p:cNvPr>
          <p:cNvSpPr txBox="1"/>
          <p:nvPr/>
        </p:nvSpPr>
        <p:spPr>
          <a:xfrm>
            <a:off x="7287723" y="2343754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360B8-3D20-4B1D-AEEE-7238DB1318F3}"/>
              </a:ext>
            </a:extLst>
          </p:cNvPr>
          <p:cNvSpPr txBox="1"/>
          <p:nvPr/>
        </p:nvSpPr>
        <p:spPr>
          <a:xfrm>
            <a:off x="8323985" y="2343754"/>
            <a:ext cx="4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9E2F7-E4F4-43D4-8B1D-ACC7D8E25C86}"/>
              </a:ext>
            </a:extLst>
          </p:cNvPr>
          <p:cNvSpPr txBox="1"/>
          <p:nvPr/>
        </p:nvSpPr>
        <p:spPr>
          <a:xfrm>
            <a:off x="10428377" y="3293348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0A9C6-75D5-4A4F-8379-EBC2FC344BE8}"/>
              </a:ext>
            </a:extLst>
          </p:cNvPr>
          <p:cNvSpPr txBox="1"/>
          <p:nvPr/>
        </p:nvSpPr>
        <p:spPr>
          <a:xfrm>
            <a:off x="8338221" y="429502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A1E91-0288-4EF9-B30F-D4BE6D753031}"/>
              </a:ext>
            </a:extLst>
          </p:cNvPr>
          <p:cNvSpPr txBox="1"/>
          <p:nvPr/>
        </p:nvSpPr>
        <p:spPr>
          <a:xfrm>
            <a:off x="9368957" y="4295023"/>
            <a:ext cx="4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66815-2A4F-46D9-A6B0-756D4FF28F86}"/>
              </a:ext>
            </a:extLst>
          </p:cNvPr>
          <p:cNvSpPr txBox="1"/>
          <p:nvPr/>
        </p:nvSpPr>
        <p:spPr>
          <a:xfrm>
            <a:off x="7286119" y="3293348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52B4F-1854-4638-85A4-FAF0F7590AE5}"/>
              </a:ext>
            </a:extLst>
          </p:cNvPr>
          <p:cNvSpPr txBox="1"/>
          <p:nvPr/>
        </p:nvSpPr>
        <p:spPr>
          <a:xfrm>
            <a:off x="9365056" y="2343754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1D6AA-A6F9-4C12-A1B8-B16AC8B3F5EF}"/>
              </a:ext>
            </a:extLst>
          </p:cNvPr>
          <p:cNvSpPr txBox="1"/>
          <p:nvPr/>
        </p:nvSpPr>
        <p:spPr>
          <a:xfrm>
            <a:off x="10428377" y="2343754"/>
            <a:ext cx="4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94A3F2-A68E-40E0-B09F-BC048EF65763}"/>
              </a:ext>
            </a:extLst>
          </p:cNvPr>
          <p:cNvSpPr txBox="1"/>
          <p:nvPr/>
        </p:nvSpPr>
        <p:spPr>
          <a:xfrm>
            <a:off x="8331999" y="3293348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8BABE-620B-41F5-B5DF-5908CE5321E3}"/>
              </a:ext>
            </a:extLst>
          </p:cNvPr>
          <p:cNvSpPr txBox="1"/>
          <p:nvPr/>
        </p:nvSpPr>
        <p:spPr>
          <a:xfrm>
            <a:off x="10428377" y="4295023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FA9C8E-742B-49E5-A9D4-621413E3FAD3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flipH="1">
            <a:off x="10641737" y="2713086"/>
            <a:ext cx="8731" cy="580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C54979-81C6-415C-80EE-5144C21433DA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10640935" y="3662680"/>
            <a:ext cx="1747" cy="6323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C7D612-1DAF-4390-9CDC-C6B888EEC0BC}"/>
              </a:ext>
            </a:extLst>
          </p:cNvPr>
          <p:cNvCxnSpPr>
            <a:cxnSpLocks/>
            <a:stCxn id="15" idx="1"/>
            <a:endCxn id="10" idx="3"/>
          </p:cNvCxnSpPr>
          <p:nvPr/>
        </p:nvCxnSpPr>
        <p:spPr>
          <a:xfrm flipH="1">
            <a:off x="9803691" y="4479689"/>
            <a:ext cx="6246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39E370-BCB7-4EBF-ACA0-B74767983BB7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8763337" y="4479689"/>
            <a:ext cx="6056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9FAD2E-2353-427F-BEA9-CA78E34467D3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H="1" flipV="1">
            <a:off x="9579641" y="3662680"/>
            <a:ext cx="6683" cy="6323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A7C129-A218-48BC-970A-DA63D1E6A1BF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H="1" flipV="1">
            <a:off x="9577614" y="2713086"/>
            <a:ext cx="2972" cy="580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934052-B450-4CE5-8536-AE999CF045E3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7717648" y="4479689"/>
            <a:ext cx="6205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DEFD33-9175-42D5-ADC3-2A530CFE3453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H="1" flipV="1">
            <a:off x="8545359" y="3662680"/>
            <a:ext cx="4475" cy="6323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AAC84C-AC6C-4398-BC6C-1C93268CD9D2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H="1" flipV="1">
            <a:off x="7499479" y="2713086"/>
            <a:ext cx="143" cy="580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4ED54F-B105-41F2-AFB9-009FC278016D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7499479" y="3662680"/>
            <a:ext cx="5526" cy="6323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5F8386-5BE7-4496-9E15-C9782A6805E6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8541352" y="2713086"/>
            <a:ext cx="717" cy="580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B73E55F-CA16-4B7A-B9B3-9BD353564D45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8758719" y="2528420"/>
            <a:ext cx="6063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3DED39F-452F-45D7-9FD0-095953A7D148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7712839" y="2528420"/>
            <a:ext cx="611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8A4F9BE-82C5-4493-BED2-72EB33D5ABB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9790172" y="2528420"/>
            <a:ext cx="6382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868FCAF-EC5E-4C64-98E7-6A809274E220}"/>
              </a:ext>
            </a:extLst>
          </p:cNvPr>
          <p:cNvSpPr txBox="1"/>
          <p:nvPr/>
        </p:nvSpPr>
        <p:spPr>
          <a:xfrm>
            <a:off x="1977756" y="234227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E5627-FA02-4A66-9997-27E2F42298A3}"/>
              </a:ext>
            </a:extLst>
          </p:cNvPr>
          <p:cNvSpPr txBox="1"/>
          <p:nvPr/>
        </p:nvSpPr>
        <p:spPr>
          <a:xfrm>
            <a:off x="2876776" y="234227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CEF192-0428-4DD3-A11B-B7676104F767}"/>
              </a:ext>
            </a:extLst>
          </p:cNvPr>
          <p:cNvSpPr txBox="1"/>
          <p:nvPr/>
        </p:nvSpPr>
        <p:spPr>
          <a:xfrm>
            <a:off x="3775796" y="234227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4EA6B5-7638-4845-80E0-95FC2723CDEA}"/>
              </a:ext>
            </a:extLst>
          </p:cNvPr>
          <p:cNvSpPr txBox="1"/>
          <p:nvPr/>
        </p:nvSpPr>
        <p:spPr>
          <a:xfrm>
            <a:off x="1977756" y="300639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63832F-9CBB-45C9-B87F-0D9AFCAED808}"/>
              </a:ext>
            </a:extLst>
          </p:cNvPr>
          <p:cNvSpPr txBox="1"/>
          <p:nvPr/>
        </p:nvSpPr>
        <p:spPr>
          <a:xfrm>
            <a:off x="2876776" y="300639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E41590-2594-4C87-95F2-1C05EE313F17}"/>
              </a:ext>
            </a:extLst>
          </p:cNvPr>
          <p:cNvSpPr txBox="1"/>
          <p:nvPr/>
        </p:nvSpPr>
        <p:spPr>
          <a:xfrm>
            <a:off x="3775796" y="300639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08C174-AF15-429F-8B9B-C7D098C15723}"/>
              </a:ext>
            </a:extLst>
          </p:cNvPr>
          <p:cNvSpPr txBox="1"/>
          <p:nvPr/>
        </p:nvSpPr>
        <p:spPr>
          <a:xfrm>
            <a:off x="1977756" y="36705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44FB42-E009-4A20-89EE-125B0B50D88C}"/>
              </a:ext>
            </a:extLst>
          </p:cNvPr>
          <p:cNvSpPr txBox="1"/>
          <p:nvPr/>
        </p:nvSpPr>
        <p:spPr>
          <a:xfrm>
            <a:off x="2876776" y="367052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E4D2BB-0A22-4111-9E59-7DFDD8FAA2F7}"/>
              </a:ext>
            </a:extLst>
          </p:cNvPr>
          <p:cNvSpPr txBox="1"/>
          <p:nvPr/>
        </p:nvSpPr>
        <p:spPr>
          <a:xfrm>
            <a:off x="3775796" y="367052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A49F1D-5C55-48A1-B960-9FA27F88FDAF}"/>
              </a:ext>
            </a:extLst>
          </p:cNvPr>
          <p:cNvSpPr txBox="1"/>
          <p:nvPr/>
        </p:nvSpPr>
        <p:spPr>
          <a:xfrm>
            <a:off x="1977756" y="43346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CCB009-D8EC-4A21-A382-DEE482707BB1}"/>
              </a:ext>
            </a:extLst>
          </p:cNvPr>
          <p:cNvSpPr txBox="1"/>
          <p:nvPr/>
        </p:nvSpPr>
        <p:spPr>
          <a:xfrm>
            <a:off x="2876776" y="433465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B20DA-241A-4418-BC64-2CF3D286C89C}"/>
              </a:ext>
            </a:extLst>
          </p:cNvPr>
          <p:cNvSpPr txBox="1"/>
          <p:nvPr/>
        </p:nvSpPr>
        <p:spPr>
          <a:xfrm>
            <a:off x="3775796" y="433465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91EE0F-3045-4672-A8C1-0236B4528E04}"/>
              </a:ext>
            </a:extLst>
          </p:cNvPr>
          <p:cNvCxnSpPr>
            <a:cxnSpLocks/>
            <a:stCxn id="35" idx="2"/>
            <a:endCxn id="47" idx="1"/>
          </p:cNvCxnSpPr>
          <p:nvPr/>
        </p:nvCxnSpPr>
        <p:spPr>
          <a:xfrm>
            <a:off x="3090136" y="2711602"/>
            <a:ext cx="685660" cy="1143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7B47F-12F7-47B9-88C9-7D02F1623D68}"/>
              </a:ext>
            </a:extLst>
          </p:cNvPr>
          <p:cNvCxnSpPr>
            <a:stCxn id="35" idx="2"/>
            <a:endCxn id="43" idx="3"/>
          </p:cNvCxnSpPr>
          <p:nvPr/>
        </p:nvCxnSpPr>
        <p:spPr>
          <a:xfrm flipH="1">
            <a:off x="2412490" y="2711602"/>
            <a:ext cx="677646" cy="1143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E85018-412B-4789-825E-46143C2D2FA0}"/>
              </a:ext>
            </a:extLst>
          </p:cNvPr>
          <p:cNvCxnSpPr>
            <a:stCxn id="22" idx="3"/>
            <a:endCxn id="41" idx="1"/>
          </p:cNvCxnSpPr>
          <p:nvPr/>
        </p:nvCxnSpPr>
        <p:spPr>
          <a:xfrm>
            <a:off x="2412490" y="2526936"/>
            <a:ext cx="1363306" cy="664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D71D95-3DC8-4B6E-9C00-45ED868144A5}"/>
              </a:ext>
            </a:extLst>
          </p:cNvPr>
          <p:cNvCxnSpPr>
            <a:stCxn id="22" idx="3"/>
            <a:endCxn id="45" idx="0"/>
          </p:cNvCxnSpPr>
          <p:nvPr/>
        </p:nvCxnSpPr>
        <p:spPr>
          <a:xfrm>
            <a:off x="2412490" y="2526936"/>
            <a:ext cx="677646" cy="1143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1641AC6-C367-45FD-A47A-803C9DDD2623}"/>
              </a:ext>
            </a:extLst>
          </p:cNvPr>
          <p:cNvCxnSpPr>
            <a:stCxn id="45" idx="0"/>
            <a:endCxn id="36" idx="1"/>
          </p:cNvCxnSpPr>
          <p:nvPr/>
        </p:nvCxnSpPr>
        <p:spPr>
          <a:xfrm flipV="1">
            <a:off x="3090136" y="2526936"/>
            <a:ext cx="685660" cy="1143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6FEA030-4C76-488D-9C11-29AA2934F927}"/>
              </a:ext>
            </a:extLst>
          </p:cNvPr>
          <p:cNvCxnSpPr>
            <a:stCxn id="51" idx="0"/>
            <a:endCxn id="41" idx="1"/>
          </p:cNvCxnSpPr>
          <p:nvPr/>
        </p:nvCxnSpPr>
        <p:spPr>
          <a:xfrm flipV="1">
            <a:off x="3090136" y="3191064"/>
            <a:ext cx="685660" cy="1143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0A0ABE8-292E-4EDB-8DEB-E3DF5F4CAB35}"/>
              </a:ext>
            </a:extLst>
          </p:cNvPr>
          <p:cNvCxnSpPr>
            <a:stCxn id="51" idx="0"/>
            <a:endCxn id="37" idx="3"/>
          </p:cNvCxnSpPr>
          <p:nvPr/>
        </p:nvCxnSpPr>
        <p:spPr>
          <a:xfrm flipH="1" flipV="1">
            <a:off x="2412490" y="3191064"/>
            <a:ext cx="677646" cy="1143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B73B272-1AEC-4294-AA2A-7B53F04D8CD8}"/>
              </a:ext>
            </a:extLst>
          </p:cNvPr>
          <p:cNvCxnSpPr>
            <a:stCxn id="49" idx="3"/>
            <a:endCxn id="39" idx="2"/>
          </p:cNvCxnSpPr>
          <p:nvPr/>
        </p:nvCxnSpPr>
        <p:spPr>
          <a:xfrm flipV="1">
            <a:off x="2412490" y="3375730"/>
            <a:ext cx="677646" cy="1143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C56D40C-79E5-4E41-808B-D3BA0AD8A943}"/>
              </a:ext>
            </a:extLst>
          </p:cNvPr>
          <p:cNvCxnSpPr>
            <a:stCxn id="53" idx="1"/>
            <a:endCxn id="39" idx="2"/>
          </p:cNvCxnSpPr>
          <p:nvPr/>
        </p:nvCxnSpPr>
        <p:spPr>
          <a:xfrm flipH="1" flipV="1">
            <a:off x="3090136" y="3375730"/>
            <a:ext cx="685660" cy="1143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2D6C04E-B9D3-46D9-B89A-F14B8FAF524F}"/>
              </a:ext>
            </a:extLst>
          </p:cNvPr>
          <p:cNvCxnSpPr>
            <a:stCxn id="37" idx="3"/>
            <a:endCxn id="36" idx="1"/>
          </p:cNvCxnSpPr>
          <p:nvPr/>
        </p:nvCxnSpPr>
        <p:spPr>
          <a:xfrm flipV="1">
            <a:off x="2412490" y="2526936"/>
            <a:ext cx="1363306" cy="664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BF2553-96CE-4EAC-AD46-C2C399A20555}"/>
              </a:ext>
            </a:extLst>
          </p:cNvPr>
          <p:cNvCxnSpPr>
            <a:stCxn id="53" idx="1"/>
            <a:endCxn id="43" idx="3"/>
          </p:cNvCxnSpPr>
          <p:nvPr/>
        </p:nvCxnSpPr>
        <p:spPr>
          <a:xfrm flipH="1" flipV="1">
            <a:off x="2412490" y="3855192"/>
            <a:ext cx="1363306" cy="664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67F94F3-61EA-4469-B8EE-5859B9E757BD}"/>
              </a:ext>
            </a:extLst>
          </p:cNvPr>
          <p:cNvCxnSpPr>
            <a:stCxn id="47" idx="1"/>
            <a:endCxn id="49" idx="3"/>
          </p:cNvCxnSpPr>
          <p:nvPr/>
        </p:nvCxnSpPr>
        <p:spPr>
          <a:xfrm flipH="1">
            <a:off x="2412490" y="3855192"/>
            <a:ext cx="1363306" cy="664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A4DB866-95FC-4707-8922-BF0640440961}"/>
              </a:ext>
            </a:extLst>
          </p:cNvPr>
          <p:cNvCxnSpPr>
            <a:stCxn id="43" idx="3"/>
            <a:endCxn id="41" idx="1"/>
          </p:cNvCxnSpPr>
          <p:nvPr/>
        </p:nvCxnSpPr>
        <p:spPr>
          <a:xfrm flipV="1">
            <a:off x="2412490" y="3191064"/>
            <a:ext cx="1363306" cy="664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47FCD33-0263-4CF6-BE75-803D1609A61D}"/>
              </a:ext>
            </a:extLst>
          </p:cNvPr>
          <p:cNvCxnSpPr>
            <a:stCxn id="47" idx="1"/>
            <a:endCxn id="37" idx="3"/>
          </p:cNvCxnSpPr>
          <p:nvPr/>
        </p:nvCxnSpPr>
        <p:spPr>
          <a:xfrm flipH="1" flipV="1">
            <a:off x="2412490" y="3191064"/>
            <a:ext cx="1363306" cy="664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3913FD0-0F2D-4C72-B39F-DA22D93F1A5F}"/>
              </a:ext>
            </a:extLst>
          </p:cNvPr>
          <p:cNvSpPr/>
          <p:nvPr/>
        </p:nvSpPr>
        <p:spPr>
          <a:xfrm>
            <a:off x="1904728" y="2272091"/>
            <a:ext cx="2385276" cy="2500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D50203-B49B-47FA-BECF-FE14A3AC8B48}"/>
              </a:ext>
            </a:extLst>
          </p:cNvPr>
          <p:cNvSpPr txBox="1"/>
          <p:nvPr/>
        </p:nvSpPr>
        <p:spPr>
          <a:xfrm>
            <a:off x="2036265" y="1903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8BED79-BDA6-4A9A-AED7-C84211C69141}"/>
              </a:ext>
            </a:extLst>
          </p:cNvPr>
          <p:cNvSpPr txBox="1"/>
          <p:nvPr/>
        </p:nvSpPr>
        <p:spPr>
          <a:xfrm>
            <a:off x="2932880" y="19027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E54DE6-B3C1-4612-94D8-9DA600ECE253}"/>
              </a:ext>
            </a:extLst>
          </p:cNvPr>
          <p:cNvSpPr txBox="1"/>
          <p:nvPr/>
        </p:nvSpPr>
        <p:spPr>
          <a:xfrm>
            <a:off x="3829496" y="19027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B410C5-6FC7-42EF-B765-ADD35350E035}"/>
              </a:ext>
            </a:extLst>
          </p:cNvPr>
          <p:cNvSpPr txBox="1"/>
          <p:nvPr/>
        </p:nvSpPr>
        <p:spPr>
          <a:xfrm>
            <a:off x="1499796" y="2342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1A224BA-93CA-4856-8C39-1A1342C8C6F9}"/>
              </a:ext>
            </a:extLst>
          </p:cNvPr>
          <p:cNvSpPr txBox="1"/>
          <p:nvPr/>
        </p:nvSpPr>
        <p:spPr>
          <a:xfrm>
            <a:off x="1499796" y="3006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5C3B36-93E0-4DA6-A2C2-B940FEF96280}"/>
              </a:ext>
            </a:extLst>
          </p:cNvPr>
          <p:cNvSpPr txBox="1"/>
          <p:nvPr/>
        </p:nvSpPr>
        <p:spPr>
          <a:xfrm>
            <a:off x="1499796" y="3670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50F5ED-D266-4F9F-8CB7-27C5674A1575}"/>
              </a:ext>
            </a:extLst>
          </p:cNvPr>
          <p:cNvSpPr txBox="1"/>
          <p:nvPr/>
        </p:nvSpPr>
        <p:spPr>
          <a:xfrm>
            <a:off x="1500939" y="4334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22CEDDE-053A-4E4F-B98C-8A2F872584F9}"/>
              </a:ext>
            </a:extLst>
          </p:cNvPr>
          <p:cNvSpPr/>
          <p:nvPr/>
        </p:nvSpPr>
        <p:spPr>
          <a:xfrm>
            <a:off x="1987140" y="2321405"/>
            <a:ext cx="411061" cy="411061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7E45B50-E5E5-49D1-BCC1-E1C344A51580}"/>
              </a:ext>
            </a:extLst>
          </p:cNvPr>
          <p:cNvSpPr/>
          <p:nvPr/>
        </p:nvSpPr>
        <p:spPr>
          <a:xfrm>
            <a:off x="2881967" y="2321405"/>
            <a:ext cx="411061" cy="411061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E39F260-531F-4516-BEEA-3B76EFFDA72E}"/>
              </a:ext>
            </a:extLst>
          </p:cNvPr>
          <p:cNvSpPr/>
          <p:nvPr/>
        </p:nvSpPr>
        <p:spPr>
          <a:xfrm>
            <a:off x="3787632" y="2327637"/>
            <a:ext cx="411061" cy="411061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3C9A792-1DB5-4036-A766-E1EF4E901023}"/>
              </a:ext>
            </a:extLst>
          </p:cNvPr>
          <p:cNvSpPr/>
          <p:nvPr/>
        </p:nvSpPr>
        <p:spPr>
          <a:xfrm>
            <a:off x="1987140" y="4320970"/>
            <a:ext cx="411061" cy="411061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85C7134-F893-45B7-892F-288B301F4573}"/>
              </a:ext>
            </a:extLst>
          </p:cNvPr>
          <p:cNvSpPr/>
          <p:nvPr/>
        </p:nvSpPr>
        <p:spPr>
          <a:xfrm>
            <a:off x="2886160" y="4308772"/>
            <a:ext cx="411061" cy="411061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4282D8B-296B-4FAF-BD26-7B02D2DF773D}"/>
              </a:ext>
            </a:extLst>
          </p:cNvPr>
          <p:cNvSpPr/>
          <p:nvPr/>
        </p:nvSpPr>
        <p:spPr>
          <a:xfrm>
            <a:off x="3782823" y="4318365"/>
            <a:ext cx="411061" cy="411061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3C37199-CEAC-46EC-A9DC-E66006438F3C}"/>
              </a:ext>
            </a:extLst>
          </p:cNvPr>
          <p:cNvSpPr/>
          <p:nvPr/>
        </p:nvSpPr>
        <p:spPr>
          <a:xfrm>
            <a:off x="4121749" y="5705331"/>
            <a:ext cx="411061" cy="411061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3FB7802-1589-4070-8622-5FDA9CD8B11D}"/>
              </a:ext>
            </a:extLst>
          </p:cNvPr>
          <p:cNvSpPr/>
          <p:nvPr/>
        </p:nvSpPr>
        <p:spPr>
          <a:xfrm>
            <a:off x="4750922" y="5705330"/>
            <a:ext cx="411061" cy="411061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3F20A21-0117-4E2E-B106-E4AAD943B1B2}"/>
              </a:ext>
            </a:extLst>
          </p:cNvPr>
          <p:cNvCxnSpPr/>
          <p:nvPr/>
        </p:nvCxnSpPr>
        <p:spPr>
          <a:xfrm flipV="1">
            <a:off x="4545002" y="5732223"/>
            <a:ext cx="167251" cy="36588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622F4DB-5B14-4C50-8109-87E2C297E101}"/>
              </a:ext>
            </a:extLst>
          </p:cNvPr>
          <p:cNvSpPr txBox="1"/>
          <p:nvPr/>
        </p:nvSpPr>
        <p:spPr>
          <a:xfrm>
            <a:off x="5232525" y="5747059"/>
            <a:ext cx="229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 Black/White Knights</a:t>
            </a: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600713CE-9D8A-41FB-9608-7C04A6DA269D}"/>
              </a:ext>
            </a:extLst>
          </p:cNvPr>
          <p:cNvSpPr/>
          <p:nvPr/>
        </p:nvSpPr>
        <p:spPr>
          <a:xfrm>
            <a:off x="5139390" y="3206954"/>
            <a:ext cx="1258801" cy="632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9F9BEA7-09CA-4C75-88AA-595EAC6D839D}"/>
              </a:ext>
            </a:extLst>
          </p:cNvPr>
          <p:cNvSpPr/>
          <p:nvPr/>
        </p:nvSpPr>
        <p:spPr>
          <a:xfrm>
            <a:off x="10435404" y="4270662"/>
            <a:ext cx="411061" cy="411061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8956E4C-9762-4231-91A7-999E42968AAB}"/>
              </a:ext>
            </a:extLst>
          </p:cNvPr>
          <p:cNvSpPr/>
          <p:nvPr/>
        </p:nvSpPr>
        <p:spPr>
          <a:xfrm>
            <a:off x="9372083" y="3272484"/>
            <a:ext cx="411061" cy="411061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0A79DFC-E555-4CC2-A50C-7968114014F0}"/>
              </a:ext>
            </a:extLst>
          </p:cNvPr>
          <p:cNvSpPr/>
          <p:nvPr/>
        </p:nvSpPr>
        <p:spPr>
          <a:xfrm>
            <a:off x="7284912" y="4285589"/>
            <a:ext cx="411061" cy="411061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0947331-E42B-40F8-B0BB-2889DB848D9D}"/>
              </a:ext>
            </a:extLst>
          </p:cNvPr>
          <p:cNvSpPr/>
          <p:nvPr/>
        </p:nvSpPr>
        <p:spPr>
          <a:xfrm>
            <a:off x="7297722" y="2321405"/>
            <a:ext cx="411061" cy="411061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B104857-6DB7-4765-923A-68F94750C6DD}"/>
              </a:ext>
            </a:extLst>
          </p:cNvPr>
          <p:cNvSpPr/>
          <p:nvPr/>
        </p:nvSpPr>
        <p:spPr>
          <a:xfrm>
            <a:off x="10435404" y="2321404"/>
            <a:ext cx="411061" cy="411061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7CAB670-90D8-4FCC-A945-28B1FFF5DF30}"/>
              </a:ext>
            </a:extLst>
          </p:cNvPr>
          <p:cNvSpPr/>
          <p:nvPr/>
        </p:nvSpPr>
        <p:spPr>
          <a:xfrm>
            <a:off x="8338221" y="3269927"/>
            <a:ext cx="411061" cy="411061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4A75E33-7388-4987-9C93-45BEC96FD064}"/>
              </a:ext>
            </a:extLst>
          </p:cNvPr>
          <p:cNvSpPr/>
          <p:nvPr/>
        </p:nvSpPr>
        <p:spPr>
          <a:xfrm>
            <a:off x="7069320" y="2133747"/>
            <a:ext cx="3985133" cy="27787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DDEF8C3-2B5C-4280-BB87-162EB464E700}"/>
              </a:ext>
            </a:extLst>
          </p:cNvPr>
          <p:cNvSpPr/>
          <p:nvPr/>
        </p:nvSpPr>
        <p:spPr>
          <a:xfrm rot="10800000">
            <a:off x="7840396" y="2923094"/>
            <a:ext cx="341152" cy="1209036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7E764BAD-6AC3-4E33-8C56-FB1CE76E4A96}"/>
              </a:ext>
            </a:extLst>
          </p:cNvPr>
          <p:cNvSpPr/>
          <p:nvPr/>
        </p:nvSpPr>
        <p:spPr>
          <a:xfrm rot="16200000">
            <a:off x="8957561" y="2068824"/>
            <a:ext cx="208649" cy="12304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CDD5F486-AD6E-4080-BA37-520B1323563C}"/>
              </a:ext>
            </a:extLst>
          </p:cNvPr>
          <p:cNvSpPr/>
          <p:nvPr/>
        </p:nvSpPr>
        <p:spPr>
          <a:xfrm rot="5400000">
            <a:off x="8957560" y="4854381"/>
            <a:ext cx="208649" cy="12304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DDC99923-9AD6-4FE0-B536-833381B33E79}"/>
              </a:ext>
            </a:extLst>
          </p:cNvPr>
          <p:cNvSpPr/>
          <p:nvPr/>
        </p:nvSpPr>
        <p:spPr>
          <a:xfrm rot="10800000">
            <a:off x="7736677" y="3461602"/>
            <a:ext cx="208649" cy="12304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Isosceles Triangle 132">
            <a:extLst>
              <a:ext uri="{FF2B5EF4-FFF2-40B4-BE49-F238E27FC236}">
                <a16:creationId xmlns:a16="http://schemas.microsoft.com/office/drawing/2014/main" id="{8615C487-485A-48E3-A6C3-FE14A8212EB4}"/>
              </a:ext>
            </a:extLst>
          </p:cNvPr>
          <p:cNvSpPr/>
          <p:nvPr/>
        </p:nvSpPr>
        <p:spPr>
          <a:xfrm>
            <a:off x="8078292" y="3461602"/>
            <a:ext cx="208649" cy="12304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15DF38F-C657-4D6B-9DF8-5B3BE5FE8797}"/>
              </a:ext>
            </a:extLst>
          </p:cNvPr>
          <p:cNvSpPr/>
          <p:nvPr/>
        </p:nvSpPr>
        <p:spPr>
          <a:xfrm rot="10800000">
            <a:off x="9956443" y="2925957"/>
            <a:ext cx="341152" cy="1209036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23443913-8CF4-4CB6-951F-334F0129DD0E}"/>
              </a:ext>
            </a:extLst>
          </p:cNvPr>
          <p:cNvSpPr/>
          <p:nvPr/>
        </p:nvSpPr>
        <p:spPr>
          <a:xfrm rot="10800000">
            <a:off x="9852724" y="3464465"/>
            <a:ext cx="208649" cy="12304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6B070BF0-C636-4A48-900F-809E5F0B7A7D}"/>
              </a:ext>
            </a:extLst>
          </p:cNvPr>
          <p:cNvSpPr/>
          <p:nvPr/>
        </p:nvSpPr>
        <p:spPr>
          <a:xfrm>
            <a:off x="10194339" y="3464465"/>
            <a:ext cx="208649" cy="12304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FD1E261-3E6E-41D8-A454-FC2DA59F9A87}"/>
              </a:ext>
            </a:extLst>
          </p:cNvPr>
          <p:cNvSpPr txBox="1"/>
          <p:nvPr/>
        </p:nvSpPr>
        <p:spPr>
          <a:xfrm>
            <a:off x="4882957" y="2740964"/>
            <a:ext cx="1754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Untangling the Graph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4E8889B-A0FE-45E6-A368-217E45564DD2}"/>
              </a:ext>
            </a:extLst>
          </p:cNvPr>
          <p:cNvSpPr txBox="1"/>
          <p:nvPr/>
        </p:nvSpPr>
        <p:spPr>
          <a:xfrm>
            <a:off x="313253" y="652861"/>
            <a:ext cx="7872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Application of Graph Theory </a:t>
            </a:r>
            <a:r>
              <a:rPr lang="en-US" sz="2000" dirty="0"/>
              <a:t>(as explored by Euler) 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C54D746-88D9-4BE3-988E-6C869295F757}"/>
              </a:ext>
            </a:extLst>
          </p:cNvPr>
          <p:cNvCxnSpPr/>
          <p:nvPr/>
        </p:nvCxnSpPr>
        <p:spPr>
          <a:xfrm>
            <a:off x="213360" y="1280160"/>
            <a:ext cx="1127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0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F0FA4D-666C-4B5F-95DB-CE4FBF92AF04}"/>
              </a:ext>
            </a:extLst>
          </p:cNvPr>
          <p:cNvSpPr txBox="1"/>
          <p:nvPr/>
        </p:nvSpPr>
        <p:spPr>
          <a:xfrm>
            <a:off x="3109136" y="5030693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72F5C-E3DE-4FD5-995D-EBAC4538F6C7}"/>
              </a:ext>
            </a:extLst>
          </p:cNvPr>
          <p:cNvSpPr txBox="1"/>
          <p:nvPr/>
        </p:nvSpPr>
        <p:spPr>
          <a:xfrm>
            <a:off x="6823762" y="325979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BC197-ACA8-4198-89A1-AD0DBB514108}"/>
              </a:ext>
            </a:extLst>
          </p:cNvPr>
          <p:cNvSpPr txBox="1"/>
          <p:nvPr/>
        </p:nvSpPr>
        <p:spPr>
          <a:xfrm>
            <a:off x="3115403" y="1454516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4D0A4-35FF-468F-8CDC-512AA2FED161}"/>
              </a:ext>
            </a:extLst>
          </p:cNvPr>
          <p:cNvSpPr txBox="1"/>
          <p:nvPr/>
        </p:nvSpPr>
        <p:spPr>
          <a:xfrm>
            <a:off x="4993783" y="1456162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34140-1EB5-4DF3-A00B-04D9BA2D9D8B}"/>
              </a:ext>
            </a:extLst>
          </p:cNvPr>
          <p:cNvSpPr txBox="1"/>
          <p:nvPr/>
        </p:nvSpPr>
        <p:spPr>
          <a:xfrm>
            <a:off x="8661937" y="325824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F8677-514A-4594-88A7-4137F5C1FE04}"/>
              </a:ext>
            </a:extLst>
          </p:cNvPr>
          <p:cNvSpPr txBox="1"/>
          <p:nvPr/>
        </p:nvSpPr>
        <p:spPr>
          <a:xfrm>
            <a:off x="4998593" y="5030693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0C4763-B659-48B0-8716-7E4C0E82B008}"/>
              </a:ext>
            </a:extLst>
          </p:cNvPr>
          <p:cNvSpPr txBox="1"/>
          <p:nvPr/>
        </p:nvSpPr>
        <p:spPr>
          <a:xfrm>
            <a:off x="6824875" y="5028004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D05BD8-0091-4ECF-B8C5-08D977BDF956}"/>
              </a:ext>
            </a:extLst>
          </p:cNvPr>
          <p:cNvSpPr txBox="1"/>
          <p:nvPr/>
        </p:nvSpPr>
        <p:spPr>
          <a:xfrm>
            <a:off x="3109137" y="325824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C15A7-E8E0-4CE6-8235-61C8C0139A2F}"/>
              </a:ext>
            </a:extLst>
          </p:cNvPr>
          <p:cNvSpPr txBox="1"/>
          <p:nvPr/>
        </p:nvSpPr>
        <p:spPr>
          <a:xfrm>
            <a:off x="6823762" y="1454516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ECDEF3-E6B7-49E0-815D-D5ACE74BAFE7}"/>
              </a:ext>
            </a:extLst>
          </p:cNvPr>
          <p:cNvSpPr txBox="1"/>
          <p:nvPr/>
        </p:nvSpPr>
        <p:spPr>
          <a:xfrm>
            <a:off x="8661936" y="1454516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722C4F-EFFB-46C3-97B8-566EE920AB37}"/>
              </a:ext>
            </a:extLst>
          </p:cNvPr>
          <p:cNvSpPr txBox="1"/>
          <p:nvPr/>
        </p:nvSpPr>
        <p:spPr>
          <a:xfrm>
            <a:off x="5000064" y="325824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F987EC-67C4-454B-9B90-7EFD9AAC5BB3}"/>
              </a:ext>
            </a:extLst>
          </p:cNvPr>
          <p:cNvSpPr txBox="1"/>
          <p:nvPr/>
        </p:nvSpPr>
        <p:spPr>
          <a:xfrm>
            <a:off x="8661937" y="5028004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451E1C-D203-4709-8CC1-59E0CCA9AAEE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flipH="1">
            <a:off x="8945374" y="1977736"/>
            <a:ext cx="5323" cy="1280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B80239-C247-4539-B66E-42579E0B156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8944309" y="3781463"/>
            <a:ext cx="1065" cy="1246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008010-CB7C-4E4A-8BB4-68ACC037E866}"/>
              </a:ext>
            </a:extLst>
          </p:cNvPr>
          <p:cNvCxnSpPr>
            <a:cxnSpLocks/>
            <a:stCxn id="15" idx="1"/>
            <a:endCxn id="10" idx="3"/>
          </p:cNvCxnSpPr>
          <p:nvPr/>
        </p:nvCxnSpPr>
        <p:spPr>
          <a:xfrm flipH="1">
            <a:off x="7402396" y="5289614"/>
            <a:ext cx="12595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BDA26D-CDBC-4403-84AB-53ED66B8F38D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5563337" y="5289614"/>
            <a:ext cx="1261538" cy="2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CF1065-97BB-4FC8-A0CA-C2CA454B41A3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H="1" flipV="1">
            <a:off x="7107199" y="3783013"/>
            <a:ext cx="6437" cy="12449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657054-D22D-41C3-800B-7F05FF286731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H="1" flipV="1">
            <a:off x="7106134" y="1977736"/>
            <a:ext cx="1065" cy="12820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6102DB-3991-49DE-BF89-C5B74A30325C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3686657" y="5292303"/>
            <a:ext cx="1311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046EBE-67F4-404A-B3C6-FB1A0FF8200A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V="1">
            <a:off x="5280965" y="3781463"/>
            <a:ext cx="2536" cy="1249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94F96B-78C7-4BF4-899E-2E5F4677655D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3392574" y="1977736"/>
            <a:ext cx="5201" cy="1280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863A49-2215-4883-A042-A877F7F3718A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3392574" y="3781463"/>
            <a:ext cx="5323" cy="1249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4FEB80-7708-41D9-A90D-54E4A15F3E2B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H="1" flipV="1">
            <a:off x="5282544" y="1979382"/>
            <a:ext cx="957" cy="1278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FF6633-EEC1-4754-AD02-10508C91310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5571304" y="1716126"/>
            <a:ext cx="1252458" cy="1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3DA78A-E52E-46A3-BBF8-16791A49533D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3680147" y="1716126"/>
            <a:ext cx="1313636" cy="1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7B3C7E-3F94-4274-AB2F-FD3AC525280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388506" y="1716126"/>
            <a:ext cx="12734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12C30E8-2AF7-440C-8BC1-DFF3A3D48708}"/>
              </a:ext>
            </a:extLst>
          </p:cNvPr>
          <p:cNvSpPr/>
          <p:nvPr/>
        </p:nvSpPr>
        <p:spPr>
          <a:xfrm>
            <a:off x="4929644" y="3178049"/>
            <a:ext cx="678229" cy="678229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09C91C-0716-4752-8C6C-17A2ED473D7A}"/>
              </a:ext>
            </a:extLst>
          </p:cNvPr>
          <p:cNvSpPr/>
          <p:nvPr/>
        </p:nvSpPr>
        <p:spPr>
          <a:xfrm>
            <a:off x="3053459" y="4981084"/>
            <a:ext cx="678229" cy="678229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2EC63E-02D4-49CE-9722-A958DE10745B}"/>
              </a:ext>
            </a:extLst>
          </p:cNvPr>
          <p:cNvSpPr/>
          <p:nvPr/>
        </p:nvSpPr>
        <p:spPr>
          <a:xfrm>
            <a:off x="6761040" y="3178048"/>
            <a:ext cx="678229" cy="678229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D1B379E-2379-48A7-8531-CB5A385BE4A4}"/>
              </a:ext>
            </a:extLst>
          </p:cNvPr>
          <p:cNvSpPr/>
          <p:nvPr/>
        </p:nvSpPr>
        <p:spPr>
          <a:xfrm>
            <a:off x="3058661" y="1380393"/>
            <a:ext cx="678229" cy="678229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16B8890-79B5-4030-B1E3-E0047EC316D8}"/>
              </a:ext>
            </a:extLst>
          </p:cNvPr>
          <p:cNvSpPr/>
          <p:nvPr/>
        </p:nvSpPr>
        <p:spPr>
          <a:xfrm>
            <a:off x="8611581" y="4950499"/>
            <a:ext cx="678229" cy="678229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25F2231-E164-4D4B-B379-90FD1EB97931}"/>
              </a:ext>
            </a:extLst>
          </p:cNvPr>
          <p:cNvSpPr/>
          <p:nvPr/>
        </p:nvSpPr>
        <p:spPr>
          <a:xfrm>
            <a:off x="8590717" y="1377012"/>
            <a:ext cx="678229" cy="678229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2264510-15BA-4A66-BB72-1C8DDF2277C3}"/>
              </a:ext>
            </a:extLst>
          </p:cNvPr>
          <p:cNvSpPr/>
          <p:nvPr/>
        </p:nvSpPr>
        <p:spPr>
          <a:xfrm>
            <a:off x="2573559" y="1048918"/>
            <a:ext cx="7044881" cy="49122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F88604C-16CC-4F07-847F-63B064FAB4D4}"/>
              </a:ext>
            </a:extLst>
          </p:cNvPr>
          <p:cNvSpPr/>
          <p:nvPr/>
        </p:nvSpPr>
        <p:spPr>
          <a:xfrm rot="10800000">
            <a:off x="3971860" y="2285993"/>
            <a:ext cx="724318" cy="256697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52C95EA-4B43-408E-9CD6-095274D6CEE3}"/>
              </a:ext>
            </a:extLst>
          </p:cNvPr>
          <p:cNvSpPr/>
          <p:nvPr/>
        </p:nvSpPr>
        <p:spPr>
          <a:xfrm rot="16200000">
            <a:off x="6001737" y="953585"/>
            <a:ext cx="311574" cy="18374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4453C2CD-7737-4956-B06C-2A8BA0880D2B}"/>
              </a:ext>
            </a:extLst>
          </p:cNvPr>
          <p:cNvSpPr/>
          <p:nvPr/>
        </p:nvSpPr>
        <p:spPr>
          <a:xfrm rot="5400000">
            <a:off x="6001736" y="5869308"/>
            <a:ext cx="311576" cy="1837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D65FA61-47E1-4B03-B501-A4E2FE002E58}"/>
              </a:ext>
            </a:extLst>
          </p:cNvPr>
          <p:cNvSpPr/>
          <p:nvPr/>
        </p:nvSpPr>
        <p:spPr>
          <a:xfrm rot="10800000" flipH="1">
            <a:off x="3847956" y="3444091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17A97303-15FC-433F-98C0-002FFD477A94}"/>
              </a:ext>
            </a:extLst>
          </p:cNvPr>
          <p:cNvSpPr/>
          <p:nvPr/>
        </p:nvSpPr>
        <p:spPr>
          <a:xfrm flipH="1">
            <a:off x="4572275" y="3431966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7A4AABA9-964B-4CBB-B83A-63775FF59573}"/>
              </a:ext>
            </a:extLst>
          </p:cNvPr>
          <p:cNvSpPr/>
          <p:nvPr/>
        </p:nvSpPr>
        <p:spPr>
          <a:xfrm rot="10800000">
            <a:off x="7735730" y="2285993"/>
            <a:ext cx="724318" cy="256697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0C98E88B-149D-4167-A66F-8952C36FA529}"/>
              </a:ext>
            </a:extLst>
          </p:cNvPr>
          <p:cNvSpPr/>
          <p:nvPr/>
        </p:nvSpPr>
        <p:spPr>
          <a:xfrm rot="10800000" flipH="1">
            <a:off x="7611826" y="3444091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CB6C8203-3874-4A60-B848-1E67FF2A2F8A}"/>
              </a:ext>
            </a:extLst>
          </p:cNvPr>
          <p:cNvSpPr/>
          <p:nvPr/>
        </p:nvSpPr>
        <p:spPr>
          <a:xfrm flipH="1">
            <a:off x="8336145" y="3431966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92C4BE-FDB5-4BED-8183-58EBECB68508}"/>
              </a:ext>
            </a:extLst>
          </p:cNvPr>
          <p:cNvSpPr txBox="1"/>
          <p:nvPr/>
        </p:nvSpPr>
        <p:spPr>
          <a:xfrm>
            <a:off x="4308865" y="210843"/>
            <a:ext cx="490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Completed in 22 Moves!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6419B-7487-46AD-9259-5402F0A681DF}"/>
              </a:ext>
            </a:extLst>
          </p:cNvPr>
          <p:cNvSpPr txBox="1"/>
          <p:nvPr/>
        </p:nvSpPr>
        <p:spPr>
          <a:xfrm>
            <a:off x="343949" y="254123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Animation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5F6915-3043-4462-99A3-66F18CE3A4DD}"/>
              </a:ext>
            </a:extLst>
          </p:cNvPr>
          <p:cNvSpPr/>
          <p:nvPr/>
        </p:nvSpPr>
        <p:spPr>
          <a:xfrm>
            <a:off x="334462" y="296068"/>
            <a:ext cx="1158779" cy="29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7AB668-13BC-469E-AE74-1DFF1885D42E}"/>
              </a:ext>
            </a:extLst>
          </p:cNvPr>
          <p:cNvSpPr txBox="1"/>
          <p:nvPr/>
        </p:nvSpPr>
        <p:spPr>
          <a:xfrm>
            <a:off x="185410" y="2109762"/>
            <a:ext cx="2184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this graph,</a:t>
            </a:r>
          </a:p>
          <a:p>
            <a:r>
              <a:rPr lang="en-US" dirty="0"/>
              <a:t>a simplified</a:t>
            </a:r>
          </a:p>
          <a:p>
            <a:r>
              <a:rPr lang="en-US" dirty="0"/>
              <a:t>representation</a:t>
            </a:r>
          </a:p>
          <a:p>
            <a:r>
              <a:rPr lang="en-US" dirty="0"/>
              <a:t>of moves is achieved.</a:t>
            </a:r>
          </a:p>
        </p:txBody>
      </p:sp>
    </p:spTree>
    <p:extLst>
      <p:ext uri="{BB962C8B-B14F-4D97-AF65-F5344CB8AC3E}">
        <p14:creationId xmlns:p14="http://schemas.microsoft.com/office/powerpoint/2010/main" val="365571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-4.375E-6 0.261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3.54167E-6 -4.44444E-6 L 0.15495 -0.004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-2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2.08333E-7 -1.48148E-6 L 0.00065 -0.26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31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2.08333E-7 -1.48148E-6 L 0.00104 0.2585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91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3.125E-6 3.7037E-6 L -0.00039 -0.25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296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2.08333E-7 -1.48148E-6 L -0.14883 0.0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0.00065 -0.2625 L -0.15339 -0.2620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1" y="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0.15495 -0.00439 L 0.30508 -0.0048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0.00104 0.25857 L 0.15182 0.258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3.75E-6 0.26111 L -0.00052 0.5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317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0.00039 -0.25926 L -0.00182 -0.5210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310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0.14883 0.00162 L -0.29961 -1.48148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-0.15339 -0.26204 L -0.15391 -0.000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307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2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0.30521 -0.00439 L 0.45599 -0.0043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2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0.15182 0.25857 L 0.1513 -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294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-0.00052 0.525 L 0.15443 0.5206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-23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2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-0.00182 -0.52107 L -0.15065 -0.5194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11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-0.29961 -1.48148E-6 L -0.45365 0.00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1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3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-0.15339 -0.00092 L -0.15391 0.2629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319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3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0.15143 -0.00069 L 0.15 -0.26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1310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3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0.15443 0.52061 L 0.15339 0.262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94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3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-0.15065 -0.51945 L -0.15182 -0.2585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307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4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5" grpId="2" animBg="1"/>
      <p:bldP spid="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69252C-0A88-4C01-8905-E9A4656DD5BE}"/>
              </a:ext>
            </a:extLst>
          </p:cNvPr>
          <p:cNvSpPr txBox="1"/>
          <p:nvPr/>
        </p:nvSpPr>
        <p:spPr>
          <a:xfrm>
            <a:off x="1687394" y="5030693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1C624-10CC-4B2D-ADEB-50EC10951E6F}"/>
              </a:ext>
            </a:extLst>
          </p:cNvPr>
          <p:cNvSpPr txBox="1"/>
          <p:nvPr/>
        </p:nvSpPr>
        <p:spPr>
          <a:xfrm>
            <a:off x="5402020" y="325979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5C187-408D-4C7D-A8AF-EDA30D87A4CA}"/>
              </a:ext>
            </a:extLst>
          </p:cNvPr>
          <p:cNvSpPr txBox="1"/>
          <p:nvPr/>
        </p:nvSpPr>
        <p:spPr>
          <a:xfrm>
            <a:off x="1693661" y="1454516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FB81A-8B7C-47AE-834E-C7391BCDDFDE}"/>
              </a:ext>
            </a:extLst>
          </p:cNvPr>
          <p:cNvSpPr txBox="1"/>
          <p:nvPr/>
        </p:nvSpPr>
        <p:spPr>
          <a:xfrm>
            <a:off x="3572041" y="1456162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B5D51A-6BD2-4A49-9A13-654CFF18D696}"/>
              </a:ext>
            </a:extLst>
          </p:cNvPr>
          <p:cNvSpPr txBox="1"/>
          <p:nvPr/>
        </p:nvSpPr>
        <p:spPr>
          <a:xfrm>
            <a:off x="7240195" y="325824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E6C82-8918-4A45-8A63-B44F5BFCC84D}"/>
              </a:ext>
            </a:extLst>
          </p:cNvPr>
          <p:cNvSpPr txBox="1"/>
          <p:nvPr/>
        </p:nvSpPr>
        <p:spPr>
          <a:xfrm>
            <a:off x="3576851" y="5030693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69865-150C-455F-852F-2576A500DAD6}"/>
              </a:ext>
            </a:extLst>
          </p:cNvPr>
          <p:cNvSpPr txBox="1"/>
          <p:nvPr/>
        </p:nvSpPr>
        <p:spPr>
          <a:xfrm>
            <a:off x="5403133" y="5028004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00795-508B-4BDB-9979-48798B790473}"/>
              </a:ext>
            </a:extLst>
          </p:cNvPr>
          <p:cNvSpPr txBox="1"/>
          <p:nvPr/>
        </p:nvSpPr>
        <p:spPr>
          <a:xfrm>
            <a:off x="1687395" y="325824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54D32-B17A-44D6-AF1D-91432F56AE41}"/>
              </a:ext>
            </a:extLst>
          </p:cNvPr>
          <p:cNvSpPr txBox="1"/>
          <p:nvPr/>
        </p:nvSpPr>
        <p:spPr>
          <a:xfrm>
            <a:off x="5402020" y="1454516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0A0213-BBB6-483B-90D8-4129C189405B}"/>
              </a:ext>
            </a:extLst>
          </p:cNvPr>
          <p:cNvSpPr txBox="1"/>
          <p:nvPr/>
        </p:nvSpPr>
        <p:spPr>
          <a:xfrm>
            <a:off x="7240194" y="1454516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69BADF-8E44-432F-B9F5-A20AC3CFB617}"/>
              </a:ext>
            </a:extLst>
          </p:cNvPr>
          <p:cNvSpPr txBox="1"/>
          <p:nvPr/>
        </p:nvSpPr>
        <p:spPr>
          <a:xfrm>
            <a:off x="3578322" y="325824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CAF279-054C-471F-99C3-E92AE4CF06B6}"/>
              </a:ext>
            </a:extLst>
          </p:cNvPr>
          <p:cNvSpPr txBox="1"/>
          <p:nvPr/>
        </p:nvSpPr>
        <p:spPr>
          <a:xfrm>
            <a:off x="7240195" y="5028004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822B79-AB3A-4027-A616-82907BBE16B5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flipH="1">
            <a:off x="7523632" y="1977736"/>
            <a:ext cx="5323" cy="1280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FF9D1F-CEA6-4C3D-96ED-63EC86D5CC54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7522567" y="3781463"/>
            <a:ext cx="1065" cy="1246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4ABDA8-E8DC-4A3D-A5C2-C85B1C038D09}"/>
              </a:ext>
            </a:extLst>
          </p:cNvPr>
          <p:cNvCxnSpPr>
            <a:cxnSpLocks/>
            <a:stCxn id="15" idx="1"/>
            <a:endCxn id="10" idx="3"/>
          </p:cNvCxnSpPr>
          <p:nvPr/>
        </p:nvCxnSpPr>
        <p:spPr>
          <a:xfrm flipH="1">
            <a:off x="5980654" y="5289614"/>
            <a:ext cx="12595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39C7AD-A904-43AA-8037-1418F4AEA826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4141595" y="5289614"/>
            <a:ext cx="1261538" cy="2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1768DB-E56D-4999-A5AA-D32D721B9EA1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H="1" flipV="1">
            <a:off x="5685457" y="3783013"/>
            <a:ext cx="6437" cy="12449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63F448-0AD0-4459-A81B-E5423E389E5C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H="1" flipV="1">
            <a:off x="5684392" y="1977736"/>
            <a:ext cx="1065" cy="12820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8053DF-DDC5-4AF0-8F8A-21D162B01A18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2264915" y="5292303"/>
            <a:ext cx="1311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BE5D9A-7921-4EC0-9602-A9D32AD325BB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V="1">
            <a:off x="3859223" y="3781463"/>
            <a:ext cx="2536" cy="1249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08D2D0-B848-478A-89C2-CC7F315EB78B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1970832" y="1977736"/>
            <a:ext cx="5201" cy="1280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ED91D6-3E4C-4F35-9DAA-850CD5541B05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1970832" y="3781463"/>
            <a:ext cx="5323" cy="1249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DF1C43-21D4-487F-840D-64BE87049553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H="1" flipV="1">
            <a:off x="3860802" y="1979382"/>
            <a:ext cx="957" cy="1278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8B9FF0-F532-4602-AD0E-43B46CF88DD6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4149562" y="1716126"/>
            <a:ext cx="1252458" cy="1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BE4E8A-7BA3-4782-BC56-A4217628B7B9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2258405" y="1716126"/>
            <a:ext cx="1313636" cy="1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6BC7AF-DB44-434C-B274-8CF37B18172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966764" y="1716126"/>
            <a:ext cx="12734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0006670-E0C8-4CB7-A97D-24CE6CDB28CC}"/>
              </a:ext>
            </a:extLst>
          </p:cNvPr>
          <p:cNvSpPr/>
          <p:nvPr/>
        </p:nvSpPr>
        <p:spPr>
          <a:xfrm>
            <a:off x="3507902" y="3178049"/>
            <a:ext cx="678229" cy="678229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1C3A07-DD15-428D-A040-47F549FCADA7}"/>
              </a:ext>
            </a:extLst>
          </p:cNvPr>
          <p:cNvSpPr/>
          <p:nvPr/>
        </p:nvSpPr>
        <p:spPr>
          <a:xfrm>
            <a:off x="1631717" y="4981084"/>
            <a:ext cx="678229" cy="678229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3D954D1-5409-420E-A460-F62408CD689C}"/>
              </a:ext>
            </a:extLst>
          </p:cNvPr>
          <p:cNvSpPr/>
          <p:nvPr/>
        </p:nvSpPr>
        <p:spPr>
          <a:xfrm>
            <a:off x="5339298" y="3178048"/>
            <a:ext cx="678229" cy="678229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22EDF31-90BE-445A-9F68-A63137991584}"/>
              </a:ext>
            </a:extLst>
          </p:cNvPr>
          <p:cNvSpPr/>
          <p:nvPr/>
        </p:nvSpPr>
        <p:spPr>
          <a:xfrm>
            <a:off x="1636919" y="1380393"/>
            <a:ext cx="678229" cy="678229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A71797-096B-4A82-B028-A4C53A373DF7}"/>
              </a:ext>
            </a:extLst>
          </p:cNvPr>
          <p:cNvSpPr/>
          <p:nvPr/>
        </p:nvSpPr>
        <p:spPr>
          <a:xfrm>
            <a:off x="7189839" y="4950499"/>
            <a:ext cx="678229" cy="678229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838C0C9-25E3-4B1A-9CA2-47889EEFE658}"/>
              </a:ext>
            </a:extLst>
          </p:cNvPr>
          <p:cNvSpPr/>
          <p:nvPr/>
        </p:nvSpPr>
        <p:spPr>
          <a:xfrm>
            <a:off x="7168975" y="1377012"/>
            <a:ext cx="678229" cy="678229"/>
          </a:xfrm>
          <a:prstGeom prst="ellipse">
            <a:avLst/>
          </a:prstGeom>
          <a:solidFill>
            <a:srgbClr val="7CE75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D7EF53-5C66-4718-A672-1AE5B48A3766}"/>
              </a:ext>
            </a:extLst>
          </p:cNvPr>
          <p:cNvSpPr/>
          <p:nvPr/>
        </p:nvSpPr>
        <p:spPr>
          <a:xfrm>
            <a:off x="1151817" y="972867"/>
            <a:ext cx="7044881" cy="49122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370345E-9633-4414-84A0-5C4763F115E8}"/>
              </a:ext>
            </a:extLst>
          </p:cNvPr>
          <p:cNvSpPr/>
          <p:nvPr/>
        </p:nvSpPr>
        <p:spPr>
          <a:xfrm rot="10800000">
            <a:off x="2550118" y="2285993"/>
            <a:ext cx="724318" cy="256697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400181CD-A472-42B1-AE6A-ED7C04C1465E}"/>
              </a:ext>
            </a:extLst>
          </p:cNvPr>
          <p:cNvSpPr/>
          <p:nvPr/>
        </p:nvSpPr>
        <p:spPr>
          <a:xfrm rot="16200000">
            <a:off x="4579995" y="877534"/>
            <a:ext cx="311574" cy="18374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894DB077-28AA-40A2-B573-05C690A360A3}"/>
              </a:ext>
            </a:extLst>
          </p:cNvPr>
          <p:cNvSpPr/>
          <p:nvPr/>
        </p:nvSpPr>
        <p:spPr>
          <a:xfrm rot="5400000">
            <a:off x="4579994" y="5793257"/>
            <a:ext cx="311576" cy="1837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040DB721-F3F9-45F2-89B0-094B972CA1E5}"/>
              </a:ext>
            </a:extLst>
          </p:cNvPr>
          <p:cNvSpPr/>
          <p:nvPr/>
        </p:nvSpPr>
        <p:spPr>
          <a:xfrm rot="10800000" flipH="1">
            <a:off x="2426214" y="3444091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232CAFC2-4A8C-452A-97CE-E86E1B1106C5}"/>
              </a:ext>
            </a:extLst>
          </p:cNvPr>
          <p:cNvSpPr/>
          <p:nvPr/>
        </p:nvSpPr>
        <p:spPr>
          <a:xfrm flipH="1">
            <a:off x="3150533" y="3431966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52B15C1-14EB-4D78-9B2F-1C9CD93A322D}"/>
              </a:ext>
            </a:extLst>
          </p:cNvPr>
          <p:cNvSpPr/>
          <p:nvPr/>
        </p:nvSpPr>
        <p:spPr>
          <a:xfrm rot="10800000">
            <a:off x="6313988" y="2285993"/>
            <a:ext cx="724318" cy="256697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10FF36D-470C-4EA4-A26A-76F8E62FEBF3}"/>
              </a:ext>
            </a:extLst>
          </p:cNvPr>
          <p:cNvSpPr/>
          <p:nvPr/>
        </p:nvSpPr>
        <p:spPr>
          <a:xfrm rot="10800000" flipH="1">
            <a:off x="6190084" y="3444091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F52E3ED-30AC-42DD-AF5A-CE2952760665}"/>
              </a:ext>
            </a:extLst>
          </p:cNvPr>
          <p:cNvSpPr/>
          <p:nvPr/>
        </p:nvSpPr>
        <p:spPr>
          <a:xfrm flipH="1">
            <a:off x="6914403" y="3431966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C4CB52-C748-48BA-93FC-F93DA8E3D32B}"/>
              </a:ext>
            </a:extLst>
          </p:cNvPr>
          <p:cNvSpPr/>
          <p:nvPr/>
        </p:nvSpPr>
        <p:spPr>
          <a:xfrm>
            <a:off x="3521172" y="4950499"/>
            <a:ext cx="678229" cy="678229"/>
          </a:xfrm>
          <a:prstGeom prst="ellipse">
            <a:avLst/>
          </a:prstGeom>
          <a:solidFill>
            <a:srgbClr val="F2C2AC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C0701E-9981-4374-8FA9-DB2BFBB2F420}"/>
              </a:ext>
            </a:extLst>
          </p:cNvPr>
          <p:cNvSpPr txBox="1"/>
          <p:nvPr/>
        </p:nvSpPr>
        <p:spPr>
          <a:xfrm>
            <a:off x="8699201" y="2843926"/>
            <a:ext cx="28818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with the given</a:t>
            </a:r>
          </a:p>
          <a:p>
            <a:r>
              <a:rPr lang="en-US" dirty="0"/>
              <a:t>constraints some knights will</a:t>
            </a:r>
          </a:p>
          <a:p>
            <a:r>
              <a:rPr lang="en-US" dirty="0"/>
              <a:t>have more than one degree</a:t>
            </a:r>
          </a:p>
          <a:p>
            <a:r>
              <a:rPr lang="en-US" dirty="0"/>
              <a:t>of freedom.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F58F3DA-19AE-4EBE-BC56-386ED394E7CF}"/>
              </a:ext>
            </a:extLst>
          </p:cNvPr>
          <p:cNvSpPr/>
          <p:nvPr/>
        </p:nvSpPr>
        <p:spPr>
          <a:xfrm>
            <a:off x="3522165" y="4950499"/>
            <a:ext cx="678229" cy="678229"/>
          </a:xfrm>
          <a:prstGeom prst="ellipse">
            <a:avLst/>
          </a:prstGeom>
          <a:noFill/>
          <a:ln>
            <a:solidFill>
              <a:srgbClr val="F2C2A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EE93E4-F8A8-4B17-99C6-63FDE221512A}"/>
              </a:ext>
            </a:extLst>
          </p:cNvPr>
          <p:cNvSpPr txBox="1"/>
          <p:nvPr/>
        </p:nvSpPr>
        <p:spPr>
          <a:xfrm>
            <a:off x="343949" y="254123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Animation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6132C8-FD69-4BFA-B0A7-67F354505D86}"/>
              </a:ext>
            </a:extLst>
          </p:cNvPr>
          <p:cNvSpPr/>
          <p:nvPr/>
        </p:nvSpPr>
        <p:spPr>
          <a:xfrm>
            <a:off x="334462" y="296068"/>
            <a:ext cx="1158779" cy="29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1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8.33333E-7 0.261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0.15495 -0.004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-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48148E-6 L 0.00066 -0.2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312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0.00104 0.258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9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-0.00039 -0.259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29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-0.14883 0.001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54167E-6 3.7037E-6 L -0.00118 -0.2585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294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15495 -0.00439 L 0.30508 -0.0048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2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5" grpId="0" animBg="1"/>
      <p:bldP spid="45" grpId="1" animBg="1"/>
      <p:bldP spid="46" grpId="0"/>
      <p:bldP spid="4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380ED544-DDEC-435E-AEDB-0242C6C0E689}"/>
              </a:ext>
            </a:extLst>
          </p:cNvPr>
          <p:cNvSpPr/>
          <p:nvPr/>
        </p:nvSpPr>
        <p:spPr>
          <a:xfrm>
            <a:off x="3520108" y="4945683"/>
            <a:ext cx="678229" cy="678229"/>
          </a:xfrm>
          <a:prstGeom prst="ellipse">
            <a:avLst/>
          </a:prstGeom>
          <a:solidFill>
            <a:srgbClr val="FFB3B3">
              <a:alpha val="34902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578A3FC-9E05-441B-8FE0-06109E4A4BF9}"/>
              </a:ext>
            </a:extLst>
          </p:cNvPr>
          <p:cNvSpPr/>
          <p:nvPr/>
        </p:nvSpPr>
        <p:spPr>
          <a:xfrm>
            <a:off x="5351666" y="1377011"/>
            <a:ext cx="678229" cy="678229"/>
          </a:xfrm>
          <a:prstGeom prst="ellipse">
            <a:avLst/>
          </a:prstGeom>
          <a:solidFill>
            <a:srgbClr val="FFB3B3">
              <a:alpha val="34902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C4AE12-5D23-4F23-AD9B-92182B2A0187}"/>
              </a:ext>
            </a:extLst>
          </p:cNvPr>
          <p:cNvSpPr txBox="1"/>
          <p:nvPr/>
        </p:nvSpPr>
        <p:spPr>
          <a:xfrm>
            <a:off x="1687394" y="5030693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2A6173-EE13-4D8B-BEE9-09E89933FE28}"/>
              </a:ext>
            </a:extLst>
          </p:cNvPr>
          <p:cNvSpPr txBox="1"/>
          <p:nvPr/>
        </p:nvSpPr>
        <p:spPr>
          <a:xfrm>
            <a:off x="5402020" y="325979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84EF25-4A51-42AB-9542-33A9A13F192F}"/>
              </a:ext>
            </a:extLst>
          </p:cNvPr>
          <p:cNvSpPr txBox="1"/>
          <p:nvPr/>
        </p:nvSpPr>
        <p:spPr>
          <a:xfrm>
            <a:off x="1693661" y="1454516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EAE541-C1F3-4696-9804-589ED5DDF3DD}"/>
              </a:ext>
            </a:extLst>
          </p:cNvPr>
          <p:cNvSpPr txBox="1"/>
          <p:nvPr/>
        </p:nvSpPr>
        <p:spPr>
          <a:xfrm>
            <a:off x="3572041" y="1456162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05FF33-5924-423F-BBAF-BC6E58E95882}"/>
              </a:ext>
            </a:extLst>
          </p:cNvPr>
          <p:cNvSpPr txBox="1"/>
          <p:nvPr/>
        </p:nvSpPr>
        <p:spPr>
          <a:xfrm>
            <a:off x="7240195" y="325824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847415-5113-4DCB-BD4C-AC9B9ABE90A0}"/>
              </a:ext>
            </a:extLst>
          </p:cNvPr>
          <p:cNvSpPr txBox="1"/>
          <p:nvPr/>
        </p:nvSpPr>
        <p:spPr>
          <a:xfrm>
            <a:off x="3576851" y="5030693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57530A-8C78-413B-8AF9-7C2EA18C3DE0}"/>
              </a:ext>
            </a:extLst>
          </p:cNvPr>
          <p:cNvSpPr txBox="1"/>
          <p:nvPr/>
        </p:nvSpPr>
        <p:spPr>
          <a:xfrm>
            <a:off x="5403133" y="5028004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02ADF2-447C-4DAB-900A-8E883FAB215F}"/>
              </a:ext>
            </a:extLst>
          </p:cNvPr>
          <p:cNvSpPr txBox="1"/>
          <p:nvPr/>
        </p:nvSpPr>
        <p:spPr>
          <a:xfrm>
            <a:off x="1687395" y="325824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E5A60F-B593-48F6-85F9-57C0490099A7}"/>
              </a:ext>
            </a:extLst>
          </p:cNvPr>
          <p:cNvSpPr txBox="1"/>
          <p:nvPr/>
        </p:nvSpPr>
        <p:spPr>
          <a:xfrm>
            <a:off x="5402020" y="1454516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585310-7CCE-4778-A431-B8A614FA9F6A}"/>
              </a:ext>
            </a:extLst>
          </p:cNvPr>
          <p:cNvSpPr txBox="1"/>
          <p:nvPr/>
        </p:nvSpPr>
        <p:spPr>
          <a:xfrm>
            <a:off x="7240194" y="1454516"/>
            <a:ext cx="57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0F1CA8-D182-4089-BB8A-70A6A35F8832}"/>
              </a:ext>
            </a:extLst>
          </p:cNvPr>
          <p:cNvSpPr txBox="1"/>
          <p:nvPr/>
        </p:nvSpPr>
        <p:spPr>
          <a:xfrm>
            <a:off x="3578322" y="3258243"/>
            <a:ext cx="566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4305E4-80C1-42AB-B117-D425F71FF6A4}"/>
              </a:ext>
            </a:extLst>
          </p:cNvPr>
          <p:cNvSpPr txBox="1"/>
          <p:nvPr/>
        </p:nvSpPr>
        <p:spPr>
          <a:xfrm>
            <a:off x="7240195" y="5028004"/>
            <a:ext cx="56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C4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35A497-C63D-4334-A60F-F44409AB9243}"/>
              </a:ext>
            </a:extLst>
          </p:cNvPr>
          <p:cNvCxnSpPr>
            <a:cxnSpLocks/>
            <a:stCxn id="57" idx="2"/>
            <a:endCxn id="52" idx="0"/>
          </p:cNvCxnSpPr>
          <p:nvPr/>
        </p:nvCxnSpPr>
        <p:spPr>
          <a:xfrm flipH="1">
            <a:off x="7523632" y="1977736"/>
            <a:ext cx="5323" cy="1280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2C90F8-C45C-4B68-923D-73D8FB7B1F50}"/>
              </a:ext>
            </a:extLst>
          </p:cNvPr>
          <p:cNvCxnSpPr>
            <a:cxnSpLocks/>
            <a:stCxn id="52" idx="2"/>
            <a:endCxn id="59" idx="0"/>
          </p:cNvCxnSpPr>
          <p:nvPr/>
        </p:nvCxnSpPr>
        <p:spPr>
          <a:xfrm flipH="1">
            <a:off x="7522567" y="3781463"/>
            <a:ext cx="1065" cy="1246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3ECD82-233C-46E4-98DC-F148EE6071AE}"/>
              </a:ext>
            </a:extLst>
          </p:cNvPr>
          <p:cNvCxnSpPr>
            <a:cxnSpLocks/>
            <a:stCxn id="59" idx="1"/>
            <a:endCxn id="54" idx="3"/>
          </p:cNvCxnSpPr>
          <p:nvPr/>
        </p:nvCxnSpPr>
        <p:spPr>
          <a:xfrm flipH="1">
            <a:off x="5980654" y="5289614"/>
            <a:ext cx="12595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F7D0208-F005-4673-96EA-79C7ADAE9EF3}"/>
              </a:ext>
            </a:extLst>
          </p:cNvPr>
          <p:cNvCxnSpPr>
            <a:cxnSpLocks/>
            <a:stCxn id="54" idx="1"/>
            <a:endCxn id="53" idx="3"/>
          </p:cNvCxnSpPr>
          <p:nvPr/>
        </p:nvCxnSpPr>
        <p:spPr>
          <a:xfrm flipH="1">
            <a:off x="4141595" y="5289614"/>
            <a:ext cx="1261538" cy="2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8B11E6-7A9D-4A11-9499-70EABAAB8AF3}"/>
              </a:ext>
            </a:extLst>
          </p:cNvPr>
          <p:cNvCxnSpPr>
            <a:cxnSpLocks/>
            <a:stCxn id="54" idx="0"/>
            <a:endCxn id="49" idx="2"/>
          </p:cNvCxnSpPr>
          <p:nvPr/>
        </p:nvCxnSpPr>
        <p:spPr>
          <a:xfrm flipH="1" flipV="1">
            <a:off x="5685457" y="3783013"/>
            <a:ext cx="6437" cy="12449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D53821E-D89A-4EA5-AD7F-BAB8E42AF719}"/>
              </a:ext>
            </a:extLst>
          </p:cNvPr>
          <p:cNvCxnSpPr>
            <a:cxnSpLocks/>
            <a:stCxn id="49" idx="0"/>
            <a:endCxn id="56" idx="2"/>
          </p:cNvCxnSpPr>
          <p:nvPr/>
        </p:nvCxnSpPr>
        <p:spPr>
          <a:xfrm flipH="1" flipV="1">
            <a:off x="5684392" y="1977736"/>
            <a:ext cx="1065" cy="12820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71BBBE1-1790-4996-BA53-717F26C6FDA6}"/>
              </a:ext>
            </a:extLst>
          </p:cNvPr>
          <p:cNvCxnSpPr>
            <a:cxnSpLocks/>
            <a:stCxn id="53" idx="1"/>
            <a:endCxn id="48" idx="3"/>
          </p:cNvCxnSpPr>
          <p:nvPr/>
        </p:nvCxnSpPr>
        <p:spPr>
          <a:xfrm flipH="1">
            <a:off x="2264915" y="5292303"/>
            <a:ext cx="1311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C0EC359-A891-4160-B135-B63857892B89}"/>
              </a:ext>
            </a:extLst>
          </p:cNvPr>
          <p:cNvCxnSpPr>
            <a:cxnSpLocks/>
            <a:stCxn id="53" idx="0"/>
            <a:endCxn id="58" idx="2"/>
          </p:cNvCxnSpPr>
          <p:nvPr/>
        </p:nvCxnSpPr>
        <p:spPr>
          <a:xfrm flipV="1">
            <a:off x="3859223" y="3781463"/>
            <a:ext cx="2536" cy="1249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6FA4F68-B1A9-47D6-843F-8B35A51287A5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flipV="1">
            <a:off x="1970832" y="1977736"/>
            <a:ext cx="5201" cy="1280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A70C863-E3B2-4DEB-880E-8F4E9267698F}"/>
              </a:ext>
            </a:extLst>
          </p:cNvPr>
          <p:cNvCxnSpPr>
            <a:cxnSpLocks/>
            <a:stCxn id="55" idx="2"/>
            <a:endCxn id="48" idx="0"/>
          </p:cNvCxnSpPr>
          <p:nvPr/>
        </p:nvCxnSpPr>
        <p:spPr>
          <a:xfrm>
            <a:off x="1970832" y="3781463"/>
            <a:ext cx="5323" cy="1249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2BBFF9E-D5FA-4B7F-9037-A53E5B62A8BB}"/>
              </a:ext>
            </a:extLst>
          </p:cNvPr>
          <p:cNvCxnSpPr>
            <a:cxnSpLocks/>
            <a:stCxn id="58" idx="0"/>
            <a:endCxn id="51" idx="2"/>
          </p:cNvCxnSpPr>
          <p:nvPr/>
        </p:nvCxnSpPr>
        <p:spPr>
          <a:xfrm flipH="1" flipV="1">
            <a:off x="3860802" y="1979382"/>
            <a:ext cx="957" cy="1278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914915E-6654-451D-AE9A-271271A8B244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 flipV="1">
            <a:off x="4149562" y="1716126"/>
            <a:ext cx="1252458" cy="1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794688A-6009-43EA-B67D-1076715592BE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flipH="1" flipV="1">
            <a:off x="2258405" y="1716126"/>
            <a:ext cx="1313636" cy="1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5706127-E1FB-408A-AE37-FA951B93A310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5966764" y="1716126"/>
            <a:ext cx="12734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1551374-EF29-4668-9F09-9873785D9427}"/>
              </a:ext>
            </a:extLst>
          </p:cNvPr>
          <p:cNvSpPr/>
          <p:nvPr/>
        </p:nvSpPr>
        <p:spPr>
          <a:xfrm>
            <a:off x="1151817" y="972867"/>
            <a:ext cx="7044881" cy="49122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18519B1-9EE8-4B78-BBF0-061BD8C99085}"/>
              </a:ext>
            </a:extLst>
          </p:cNvPr>
          <p:cNvSpPr/>
          <p:nvPr/>
        </p:nvSpPr>
        <p:spPr>
          <a:xfrm rot="10800000">
            <a:off x="2550118" y="2285993"/>
            <a:ext cx="724318" cy="256697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126144CC-B7C9-41D3-B8D5-52C59D650F84}"/>
              </a:ext>
            </a:extLst>
          </p:cNvPr>
          <p:cNvSpPr/>
          <p:nvPr/>
        </p:nvSpPr>
        <p:spPr>
          <a:xfrm rot="16200000">
            <a:off x="4579995" y="877534"/>
            <a:ext cx="311574" cy="18374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D67EE9DD-DC70-4974-A602-965849638DF0}"/>
              </a:ext>
            </a:extLst>
          </p:cNvPr>
          <p:cNvSpPr/>
          <p:nvPr/>
        </p:nvSpPr>
        <p:spPr>
          <a:xfrm rot="5400000">
            <a:off x="4579994" y="5793257"/>
            <a:ext cx="311576" cy="18375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4B9295D3-BB54-485C-82D6-3A8C61985527}"/>
              </a:ext>
            </a:extLst>
          </p:cNvPr>
          <p:cNvSpPr/>
          <p:nvPr/>
        </p:nvSpPr>
        <p:spPr>
          <a:xfrm rot="10800000" flipH="1">
            <a:off x="2426214" y="3444091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3D9CCE49-482B-494B-9334-9534B609A321}"/>
              </a:ext>
            </a:extLst>
          </p:cNvPr>
          <p:cNvSpPr/>
          <p:nvPr/>
        </p:nvSpPr>
        <p:spPr>
          <a:xfrm flipH="1">
            <a:off x="3150533" y="3431966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4604745-CCE6-4821-B613-513650A333BA}"/>
              </a:ext>
            </a:extLst>
          </p:cNvPr>
          <p:cNvSpPr/>
          <p:nvPr/>
        </p:nvSpPr>
        <p:spPr>
          <a:xfrm rot="10800000">
            <a:off x="6313988" y="2285993"/>
            <a:ext cx="724318" cy="256697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FBB5C44D-6A49-4BEB-9135-4A3EDADC90AF}"/>
              </a:ext>
            </a:extLst>
          </p:cNvPr>
          <p:cNvSpPr/>
          <p:nvPr/>
        </p:nvSpPr>
        <p:spPr>
          <a:xfrm rot="10800000" flipH="1">
            <a:off x="6190084" y="3444091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CA0525AA-4DA5-4181-B8CC-86E089CD790A}"/>
              </a:ext>
            </a:extLst>
          </p:cNvPr>
          <p:cNvSpPr/>
          <p:nvPr/>
        </p:nvSpPr>
        <p:spPr>
          <a:xfrm flipH="1">
            <a:off x="6914403" y="3431966"/>
            <a:ext cx="247806" cy="14614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B5CEFD-93C2-4D62-90AB-B28A1FA1742A}"/>
              </a:ext>
            </a:extLst>
          </p:cNvPr>
          <p:cNvSpPr txBox="1"/>
          <p:nvPr/>
        </p:nvSpPr>
        <p:spPr>
          <a:xfrm>
            <a:off x="8473869" y="3055497"/>
            <a:ext cx="3310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 and C3 are the only positions</a:t>
            </a:r>
          </a:p>
          <a:p>
            <a:r>
              <a:rPr lang="en-US" dirty="0"/>
              <a:t>that have more than one degree </a:t>
            </a:r>
          </a:p>
          <a:p>
            <a:r>
              <a:rPr lang="en-US" dirty="0"/>
              <a:t>of freedom.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0C875C-C1AD-41F5-BF76-CF0791669A81}"/>
              </a:ext>
            </a:extLst>
          </p:cNvPr>
          <p:cNvSpPr txBox="1"/>
          <p:nvPr/>
        </p:nvSpPr>
        <p:spPr>
          <a:xfrm>
            <a:off x="343949" y="254123"/>
            <a:ext cx="11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Animation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8FE792-E160-487C-A6EF-F1896D7407E3}"/>
              </a:ext>
            </a:extLst>
          </p:cNvPr>
          <p:cNvSpPr/>
          <p:nvPr/>
        </p:nvSpPr>
        <p:spPr>
          <a:xfrm>
            <a:off x="334462" y="296068"/>
            <a:ext cx="1158779" cy="29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8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8F71C6-4EA8-4949-8F88-51451006977E}"/>
              </a:ext>
            </a:extLst>
          </p:cNvPr>
          <p:cNvSpPr txBox="1"/>
          <p:nvPr/>
        </p:nvSpPr>
        <p:spPr>
          <a:xfrm>
            <a:off x="2303359" y="3244334"/>
            <a:ext cx="758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Solving for this alternate method, it is clear we will find a less efficient method.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47AE8-E6C2-454B-BFCC-56AACB07AB67}"/>
              </a:ext>
            </a:extLst>
          </p:cNvPr>
          <p:cNvSpPr txBox="1"/>
          <p:nvPr/>
        </p:nvSpPr>
        <p:spPr>
          <a:xfrm>
            <a:off x="2303359" y="4168894"/>
            <a:ext cx="73799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my final answer for solving the puzzle in the least number of moves is: </a:t>
            </a:r>
            <a:r>
              <a:rPr lang="en-US" sz="22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90833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178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Slothower</dc:creator>
  <cp:lastModifiedBy>Felix Slothower</cp:lastModifiedBy>
  <cp:revision>28</cp:revision>
  <dcterms:created xsi:type="dcterms:W3CDTF">2019-11-17T20:19:44Z</dcterms:created>
  <dcterms:modified xsi:type="dcterms:W3CDTF">2019-12-16T21:31:10Z</dcterms:modified>
</cp:coreProperties>
</file>