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D9D9D9"/>
    <a:srgbClr val="F2C2AC"/>
    <a:srgbClr val="7CE75F"/>
    <a:srgbClr val="ACF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1079-F716-43FD-B10C-01E5B8F2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5C75-D566-4A60-A8BA-BD04E6AE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5763-3597-4971-A13A-02C942E2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F54A-B793-4491-944A-B59C4DF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7ECE-98B5-4EF2-ADAC-66762E9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AAA7-27AE-4858-A8AF-522B11A5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8AD5-7F61-401E-A072-3DC8CC808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E639-475E-4919-BE30-5C75E371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4CE0-EBEB-42BF-8A79-ACC0D8B6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B516-470D-4E77-B6B1-20F8C99B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2D75-BDA7-4C77-9D63-5B442CEE0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CED81-A95B-4E62-8231-7C1B16743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202D-45BE-488A-9794-E9BC621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6547-C105-4560-81CA-D96093C1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DF0D-2EF4-490A-BCD2-017AB1C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D535-37DC-4CEC-8824-41845E0F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F5C5-2F0C-4026-93DF-C457B940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CDCC-1F38-4902-BFEF-ED5E9A3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E616-2632-4B63-9360-67FBBB0F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7992-8ADB-4C03-8B29-517E46F8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EF06-8E50-47AF-BE10-F02E3C3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05EE4-DD2B-4FBF-8649-A802CE07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1472-5152-48C2-AC12-ABC915F1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6C1D-6701-42A0-89E3-4A60BB54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76FA-9C62-4CDA-907F-79BC247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FB7-0BF5-49B5-999C-7B3EFD2F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454F-B981-4C95-A522-41DA7E06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9F8F-C50E-4B1F-93E2-44B07286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4B1B-9CE7-4978-851A-407BEEB6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BC27-C34F-4DED-A1C2-FCECD383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980CE-DE04-4DCA-9238-BE518F1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30D0-3E05-4418-B8F2-82E12AD6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FD29-98F9-4507-B4C8-F5EF8121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8C24-4F2A-464D-B5CF-4BD20814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87620-F6F4-47FF-ABF9-A6B964BB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2A04-7160-4917-BAE3-6526A95BD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51BEA-03BD-4FF5-954F-5218657E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C4E9-C952-4511-91D5-0C0EFBB9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40FBE-AD4D-4C5B-B1EA-2472245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3F5-4071-46A9-99AE-6ED160E3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DDB77-24A3-4BE5-B3FB-04CC4A59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E5E6F-777A-4038-B2A6-272E6830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5590-1E05-4D31-BF4D-0EC4D84F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32746-DD8B-4C32-816D-265692DA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A278-EF2A-4178-8A87-3867ED24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83C4-765A-44FC-9131-90679FBB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0C0D-890D-4330-AA88-F530E74A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18A2-6703-45D2-9FDC-78BB0C7B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86E1-462D-4183-9787-835AB2DB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8DD7-638E-41D9-B657-B6B96CF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AA76-DD60-4980-95AA-752065F7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8F0E-BB8E-4A96-92CB-79817896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97D8-0061-4FC9-8A55-2170F1F1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5C9E-93FF-45AD-8123-5582FD97E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B116-9416-4015-87AB-F3E52E28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BC9E-DA99-4BF7-A899-2F1CE9A4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4E82-4E4F-4B53-8579-22D6D8E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8267-C690-4D25-9952-27D7C83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CB9B7-C315-4BBC-94D9-CD4F8D4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9994-ECD1-4AC1-B5E1-C700007D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C21-30BF-40D4-8345-CE7B222B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A6DF-ADF8-4D86-A4A1-DF371F2F96F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E3F3-BC58-4E5E-BE8C-ABA3E9815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FCE2-CA09-49CE-94FF-63682D8A8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0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770E-7DB7-4456-B1B1-C2DE3C0711B2}"/>
              </a:ext>
            </a:extLst>
          </p:cNvPr>
          <p:cNvSpPr txBox="1"/>
          <p:nvPr/>
        </p:nvSpPr>
        <p:spPr>
          <a:xfrm>
            <a:off x="7282914" y="4295023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F6951-FA30-4FE8-9EC6-0A692002D7B4}"/>
              </a:ext>
            </a:extLst>
          </p:cNvPr>
          <p:cNvSpPr txBox="1"/>
          <p:nvPr/>
        </p:nvSpPr>
        <p:spPr>
          <a:xfrm>
            <a:off x="9366281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14F20-A588-42E5-A313-D8708B31C0A9}"/>
              </a:ext>
            </a:extLst>
          </p:cNvPr>
          <p:cNvSpPr txBox="1"/>
          <p:nvPr/>
        </p:nvSpPr>
        <p:spPr>
          <a:xfrm>
            <a:off x="7287723" y="234375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360B8-3D20-4B1D-AEEE-7238DB1318F3}"/>
              </a:ext>
            </a:extLst>
          </p:cNvPr>
          <p:cNvSpPr txBox="1"/>
          <p:nvPr/>
        </p:nvSpPr>
        <p:spPr>
          <a:xfrm>
            <a:off x="8323985" y="234375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9E2F7-E4F4-43D4-8B1D-ACC7D8E25C86}"/>
              </a:ext>
            </a:extLst>
          </p:cNvPr>
          <p:cNvSpPr txBox="1"/>
          <p:nvPr/>
        </p:nvSpPr>
        <p:spPr>
          <a:xfrm>
            <a:off x="10428377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0A9C6-75D5-4A4F-8379-EBC2FC344BE8}"/>
              </a:ext>
            </a:extLst>
          </p:cNvPr>
          <p:cNvSpPr txBox="1"/>
          <p:nvPr/>
        </p:nvSpPr>
        <p:spPr>
          <a:xfrm>
            <a:off x="8338221" y="429502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A1E91-0288-4EF9-B30F-D4BE6D753031}"/>
              </a:ext>
            </a:extLst>
          </p:cNvPr>
          <p:cNvSpPr txBox="1"/>
          <p:nvPr/>
        </p:nvSpPr>
        <p:spPr>
          <a:xfrm>
            <a:off x="9368957" y="4295023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66815-2A4F-46D9-A6B0-756D4FF28F86}"/>
              </a:ext>
            </a:extLst>
          </p:cNvPr>
          <p:cNvSpPr txBox="1"/>
          <p:nvPr/>
        </p:nvSpPr>
        <p:spPr>
          <a:xfrm>
            <a:off x="7286119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52B4F-1854-4638-85A4-FAF0F7590AE5}"/>
              </a:ext>
            </a:extLst>
          </p:cNvPr>
          <p:cNvSpPr txBox="1"/>
          <p:nvPr/>
        </p:nvSpPr>
        <p:spPr>
          <a:xfrm>
            <a:off x="9365056" y="234375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1D6AA-A6F9-4C12-A1B8-B16AC8B3F5EF}"/>
              </a:ext>
            </a:extLst>
          </p:cNvPr>
          <p:cNvSpPr txBox="1"/>
          <p:nvPr/>
        </p:nvSpPr>
        <p:spPr>
          <a:xfrm>
            <a:off x="10428377" y="234375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4A3F2-A68E-40E0-B09F-BC048EF65763}"/>
              </a:ext>
            </a:extLst>
          </p:cNvPr>
          <p:cNvSpPr txBox="1"/>
          <p:nvPr/>
        </p:nvSpPr>
        <p:spPr>
          <a:xfrm>
            <a:off x="8331999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BABE-620B-41F5-B5DF-5908CE5321E3}"/>
              </a:ext>
            </a:extLst>
          </p:cNvPr>
          <p:cNvSpPr txBox="1"/>
          <p:nvPr/>
        </p:nvSpPr>
        <p:spPr>
          <a:xfrm>
            <a:off x="10428377" y="429502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FA9C8E-742B-49E5-A9D4-621413E3FAD3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10641737" y="2713086"/>
            <a:ext cx="8731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C54979-81C6-415C-80EE-5144C21433D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10640935" y="3662680"/>
            <a:ext cx="1747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7D612-1DAF-4390-9CDC-C6B888EEC0BC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9803691" y="4479689"/>
            <a:ext cx="624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39E370-BCB7-4EBF-ACA0-B74767983BB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763337" y="4479689"/>
            <a:ext cx="6056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FAD2E-2353-427F-BEA9-CA78E34467D3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9579641" y="3662680"/>
            <a:ext cx="6683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A7C129-A218-48BC-970A-DA63D1E6A1BF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9577614" y="2713086"/>
            <a:ext cx="2972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34052-B450-4CE5-8536-AE999CF045E3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717648" y="4479689"/>
            <a:ext cx="6205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EFD33-9175-42D5-ADC3-2A530CFE3453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545359" y="3662680"/>
            <a:ext cx="4475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AAC84C-AC6C-4398-BC6C-1C93268CD9D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7499479" y="2713086"/>
            <a:ext cx="143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4ED54F-B105-41F2-AFB9-009FC278016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7499479" y="3662680"/>
            <a:ext cx="5526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5F8386-5BE7-4496-9E15-C9782A6805E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8541352" y="2713086"/>
            <a:ext cx="717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3E55F-CA16-4B7A-B9B3-9BD353564D4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758719" y="2528420"/>
            <a:ext cx="606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DED39F-452F-45D7-9FD0-095953A7D14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712839" y="2528420"/>
            <a:ext cx="611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A4F9BE-82C5-4493-BED2-72EB33D5AB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790172" y="2528420"/>
            <a:ext cx="638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68FCAF-EC5E-4C64-98E7-6A809274E220}"/>
              </a:ext>
            </a:extLst>
          </p:cNvPr>
          <p:cNvSpPr txBox="1"/>
          <p:nvPr/>
        </p:nvSpPr>
        <p:spPr>
          <a:xfrm>
            <a:off x="1977756" y="23422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E5627-FA02-4A66-9997-27E2F42298A3}"/>
              </a:ext>
            </a:extLst>
          </p:cNvPr>
          <p:cNvSpPr txBox="1"/>
          <p:nvPr/>
        </p:nvSpPr>
        <p:spPr>
          <a:xfrm>
            <a:off x="2876776" y="23422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CEF192-0428-4DD3-A11B-B7676104F767}"/>
              </a:ext>
            </a:extLst>
          </p:cNvPr>
          <p:cNvSpPr txBox="1"/>
          <p:nvPr/>
        </p:nvSpPr>
        <p:spPr>
          <a:xfrm>
            <a:off x="3775796" y="23422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4EA6B5-7638-4845-80E0-95FC2723CDEA}"/>
              </a:ext>
            </a:extLst>
          </p:cNvPr>
          <p:cNvSpPr txBox="1"/>
          <p:nvPr/>
        </p:nvSpPr>
        <p:spPr>
          <a:xfrm>
            <a:off x="1977756" y="30063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3832F-9CBB-45C9-B87F-0D9AFCAED808}"/>
              </a:ext>
            </a:extLst>
          </p:cNvPr>
          <p:cNvSpPr txBox="1"/>
          <p:nvPr/>
        </p:nvSpPr>
        <p:spPr>
          <a:xfrm>
            <a:off x="2876776" y="300639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41590-2594-4C87-95F2-1C05EE313F17}"/>
              </a:ext>
            </a:extLst>
          </p:cNvPr>
          <p:cNvSpPr txBox="1"/>
          <p:nvPr/>
        </p:nvSpPr>
        <p:spPr>
          <a:xfrm>
            <a:off x="3775796" y="30063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08C174-AF15-429F-8B9B-C7D098C15723}"/>
              </a:ext>
            </a:extLst>
          </p:cNvPr>
          <p:cNvSpPr txBox="1"/>
          <p:nvPr/>
        </p:nvSpPr>
        <p:spPr>
          <a:xfrm>
            <a:off x="1977756" y="36705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4FB42-E009-4A20-89EE-125B0B50D88C}"/>
              </a:ext>
            </a:extLst>
          </p:cNvPr>
          <p:cNvSpPr txBox="1"/>
          <p:nvPr/>
        </p:nvSpPr>
        <p:spPr>
          <a:xfrm>
            <a:off x="2876776" y="36705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E4D2BB-0A22-4111-9E59-7DFDD8FAA2F7}"/>
              </a:ext>
            </a:extLst>
          </p:cNvPr>
          <p:cNvSpPr txBox="1"/>
          <p:nvPr/>
        </p:nvSpPr>
        <p:spPr>
          <a:xfrm>
            <a:off x="3775796" y="36705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A49F1D-5C55-48A1-B960-9FA27F88FDAF}"/>
              </a:ext>
            </a:extLst>
          </p:cNvPr>
          <p:cNvSpPr txBox="1"/>
          <p:nvPr/>
        </p:nvSpPr>
        <p:spPr>
          <a:xfrm>
            <a:off x="1977756" y="43346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CB009-D8EC-4A21-A382-DEE482707BB1}"/>
              </a:ext>
            </a:extLst>
          </p:cNvPr>
          <p:cNvSpPr txBox="1"/>
          <p:nvPr/>
        </p:nvSpPr>
        <p:spPr>
          <a:xfrm>
            <a:off x="2876776" y="433465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20DA-241A-4418-BC64-2CF3D286C89C}"/>
              </a:ext>
            </a:extLst>
          </p:cNvPr>
          <p:cNvSpPr txBox="1"/>
          <p:nvPr/>
        </p:nvSpPr>
        <p:spPr>
          <a:xfrm>
            <a:off x="3775796" y="43346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1EE0F-3045-4672-A8C1-0236B4528E04}"/>
              </a:ext>
            </a:extLst>
          </p:cNvPr>
          <p:cNvCxnSpPr>
            <a:cxnSpLocks/>
            <a:stCxn id="35" idx="2"/>
            <a:endCxn id="47" idx="1"/>
          </p:cNvCxnSpPr>
          <p:nvPr/>
        </p:nvCxnSpPr>
        <p:spPr>
          <a:xfrm>
            <a:off x="3090136" y="2711602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7B47F-12F7-47B9-88C9-7D02F1623D68}"/>
              </a:ext>
            </a:extLst>
          </p:cNvPr>
          <p:cNvCxnSpPr>
            <a:stCxn id="35" idx="2"/>
            <a:endCxn id="43" idx="3"/>
          </p:cNvCxnSpPr>
          <p:nvPr/>
        </p:nvCxnSpPr>
        <p:spPr>
          <a:xfrm flipH="1">
            <a:off x="2412490" y="2711602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E85018-412B-4789-825E-46143C2D2FA0}"/>
              </a:ext>
            </a:extLst>
          </p:cNvPr>
          <p:cNvCxnSpPr>
            <a:stCxn id="22" idx="3"/>
            <a:endCxn id="41" idx="1"/>
          </p:cNvCxnSpPr>
          <p:nvPr/>
        </p:nvCxnSpPr>
        <p:spPr>
          <a:xfrm>
            <a:off x="2412490" y="2526936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D71D95-3DC8-4B6E-9C00-45ED868144A5}"/>
              </a:ext>
            </a:extLst>
          </p:cNvPr>
          <p:cNvCxnSpPr>
            <a:stCxn id="22" idx="3"/>
            <a:endCxn id="45" idx="0"/>
          </p:cNvCxnSpPr>
          <p:nvPr/>
        </p:nvCxnSpPr>
        <p:spPr>
          <a:xfrm>
            <a:off x="2412490" y="2526936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641AC6-C367-45FD-A47A-803C9DDD2623}"/>
              </a:ext>
            </a:extLst>
          </p:cNvPr>
          <p:cNvCxnSpPr>
            <a:stCxn id="45" idx="0"/>
            <a:endCxn id="36" idx="1"/>
          </p:cNvCxnSpPr>
          <p:nvPr/>
        </p:nvCxnSpPr>
        <p:spPr>
          <a:xfrm flipV="1">
            <a:off x="3090136" y="2526936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FEA030-4C76-488D-9C11-29AA2934F927}"/>
              </a:ext>
            </a:extLst>
          </p:cNvPr>
          <p:cNvCxnSpPr>
            <a:stCxn id="51" idx="0"/>
            <a:endCxn id="41" idx="1"/>
          </p:cNvCxnSpPr>
          <p:nvPr/>
        </p:nvCxnSpPr>
        <p:spPr>
          <a:xfrm flipV="1">
            <a:off x="3090136" y="3191064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A0ABE8-292E-4EDB-8DEB-E3DF5F4CAB35}"/>
              </a:ext>
            </a:extLst>
          </p:cNvPr>
          <p:cNvCxnSpPr>
            <a:stCxn id="51" idx="0"/>
            <a:endCxn id="37" idx="3"/>
          </p:cNvCxnSpPr>
          <p:nvPr/>
        </p:nvCxnSpPr>
        <p:spPr>
          <a:xfrm flipH="1" flipV="1">
            <a:off x="2412490" y="3191064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73B272-1AEC-4294-AA2A-7B53F04D8CD8}"/>
              </a:ext>
            </a:extLst>
          </p:cNvPr>
          <p:cNvCxnSpPr>
            <a:stCxn id="49" idx="3"/>
            <a:endCxn id="39" idx="2"/>
          </p:cNvCxnSpPr>
          <p:nvPr/>
        </p:nvCxnSpPr>
        <p:spPr>
          <a:xfrm flipV="1">
            <a:off x="2412490" y="3375730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56D40C-79E5-4E41-808B-D3BA0AD8A943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flipH="1" flipV="1">
            <a:off x="3090136" y="3375730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D6C04E-B9D3-46D9-B89A-F14B8FAF524F}"/>
              </a:ext>
            </a:extLst>
          </p:cNvPr>
          <p:cNvCxnSpPr>
            <a:stCxn id="37" idx="3"/>
            <a:endCxn id="36" idx="1"/>
          </p:cNvCxnSpPr>
          <p:nvPr/>
        </p:nvCxnSpPr>
        <p:spPr>
          <a:xfrm flipV="1">
            <a:off x="2412490" y="2526936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BF2553-96CE-4EAC-AD46-C2C399A20555}"/>
              </a:ext>
            </a:extLst>
          </p:cNvPr>
          <p:cNvCxnSpPr>
            <a:stCxn id="53" idx="1"/>
            <a:endCxn id="43" idx="3"/>
          </p:cNvCxnSpPr>
          <p:nvPr/>
        </p:nvCxnSpPr>
        <p:spPr>
          <a:xfrm flipH="1" flipV="1">
            <a:off x="2412490" y="3855192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7F94F3-61EA-4469-B8EE-5859B9E757BD}"/>
              </a:ext>
            </a:extLst>
          </p:cNvPr>
          <p:cNvCxnSpPr>
            <a:stCxn id="47" idx="1"/>
            <a:endCxn id="49" idx="3"/>
          </p:cNvCxnSpPr>
          <p:nvPr/>
        </p:nvCxnSpPr>
        <p:spPr>
          <a:xfrm flipH="1">
            <a:off x="2412490" y="3855192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4DB866-95FC-4707-8922-BF0640440961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 flipV="1">
            <a:off x="2412490" y="3191064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7FCD33-0263-4CF6-BE75-803D1609A61D}"/>
              </a:ext>
            </a:extLst>
          </p:cNvPr>
          <p:cNvCxnSpPr>
            <a:stCxn id="47" idx="1"/>
            <a:endCxn id="37" idx="3"/>
          </p:cNvCxnSpPr>
          <p:nvPr/>
        </p:nvCxnSpPr>
        <p:spPr>
          <a:xfrm flipH="1" flipV="1">
            <a:off x="2412490" y="3191064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3913FD0-0F2D-4C72-B39F-DA22D93F1A5F}"/>
              </a:ext>
            </a:extLst>
          </p:cNvPr>
          <p:cNvSpPr/>
          <p:nvPr/>
        </p:nvSpPr>
        <p:spPr>
          <a:xfrm>
            <a:off x="1904728" y="2272091"/>
            <a:ext cx="2385276" cy="2500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D50203-B49B-47FA-BECF-FE14A3AC8B48}"/>
              </a:ext>
            </a:extLst>
          </p:cNvPr>
          <p:cNvSpPr txBox="1"/>
          <p:nvPr/>
        </p:nvSpPr>
        <p:spPr>
          <a:xfrm>
            <a:off x="2036265" y="190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8BED79-BDA6-4A9A-AED7-C84211C69141}"/>
              </a:ext>
            </a:extLst>
          </p:cNvPr>
          <p:cNvSpPr txBox="1"/>
          <p:nvPr/>
        </p:nvSpPr>
        <p:spPr>
          <a:xfrm>
            <a:off x="2932880" y="19027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E54DE6-B3C1-4612-94D8-9DA600ECE253}"/>
              </a:ext>
            </a:extLst>
          </p:cNvPr>
          <p:cNvSpPr txBox="1"/>
          <p:nvPr/>
        </p:nvSpPr>
        <p:spPr>
          <a:xfrm>
            <a:off x="3829496" y="19027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B410C5-6FC7-42EF-B765-ADD35350E035}"/>
              </a:ext>
            </a:extLst>
          </p:cNvPr>
          <p:cNvSpPr txBox="1"/>
          <p:nvPr/>
        </p:nvSpPr>
        <p:spPr>
          <a:xfrm>
            <a:off x="1499796" y="2342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A224BA-93CA-4856-8C39-1A1342C8C6F9}"/>
              </a:ext>
            </a:extLst>
          </p:cNvPr>
          <p:cNvSpPr txBox="1"/>
          <p:nvPr/>
        </p:nvSpPr>
        <p:spPr>
          <a:xfrm>
            <a:off x="1499796" y="3006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5C3B36-93E0-4DA6-A2C2-B940FEF96280}"/>
              </a:ext>
            </a:extLst>
          </p:cNvPr>
          <p:cNvSpPr txBox="1"/>
          <p:nvPr/>
        </p:nvSpPr>
        <p:spPr>
          <a:xfrm>
            <a:off x="1499796" y="3670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50F5ED-D266-4F9F-8CB7-27C5674A1575}"/>
              </a:ext>
            </a:extLst>
          </p:cNvPr>
          <p:cNvSpPr txBox="1"/>
          <p:nvPr/>
        </p:nvSpPr>
        <p:spPr>
          <a:xfrm>
            <a:off x="1500939" y="433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22CEDDE-053A-4E4F-B98C-8A2F872584F9}"/>
              </a:ext>
            </a:extLst>
          </p:cNvPr>
          <p:cNvSpPr/>
          <p:nvPr/>
        </p:nvSpPr>
        <p:spPr>
          <a:xfrm>
            <a:off x="1987140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E45B50-E5E5-49D1-BCC1-E1C344A51580}"/>
              </a:ext>
            </a:extLst>
          </p:cNvPr>
          <p:cNvSpPr/>
          <p:nvPr/>
        </p:nvSpPr>
        <p:spPr>
          <a:xfrm>
            <a:off x="2881967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39F260-531F-4516-BEEA-3B76EFFDA72E}"/>
              </a:ext>
            </a:extLst>
          </p:cNvPr>
          <p:cNvSpPr/>
          <p:nvPr/>
        </p:nvSpPr>
        <p:spPr>
          <a:xfrm>
            <a:off x="3787632" y="2327637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3C9A792-1DB5-4036-A766-E1EF4E901023}"/>
              </a:ext>
            </a:extLst>
          </p:cNvPr>
          <p:cNvSpPr/>
          <p:nvPr/>
        </p:nvSpPr>
        <p:spPr>
          <a:xfrm>
            <a:off x="1987140" y="4320970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C7134-F893-45B7-892F-288B301F4573}"/>
              </a:ext>
            </a:extLst>
          </p:cNvPr>
          <p:cNvSpPr/>
          <p:nvPr/>
        </p:nvSpPr>
        <p:spPr>
          <a:xfrm>
            <a:off x="2886160" y="4308772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282D8B-296B-4FAF-BD26-7B02D2DF773D}"/>
              </a:ext>
            </a:extLst>
          </p:cNvPr>
          <p:cNvSpPr/>
          <p:nvPr/>
        </p:nvSpPr>
        <p:spPr>
          <a:xfrm>
            <a:off x="3782823" y="4318365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3C37199-CEAC-46EC-A9DC-E66006438F3C}"/>
              </a:ext>
            </a:extLst>
          </p:cNvPr>
          <p:cNvSpPr/>
          <p:nvPr/>
        </p:nvSpPr>
        <p:spPr>
          <a:xfrm>
            <a:off x="4121749" y="5705331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3FB7802-1589-4070-8622-5FDA9CD8B11D}"/>
              </a:ext>
            </a:extLst>
          </p:cNvPr>
          <p:cNvSpPr/>
          <p:nvPr/>
        </p:nvSpPr>
        <p:spPr>
          <a:xfrm>
            <a:off x="4750922" y="5705330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F20A21-0117-4E2E-B106-E4AAD943B1B2}"/>
              </a:ext>
            </a:extLst>
          </p:cNvPr>
          <p:cNvCxnSpPr/>
          <p:nvPr/>
        </p:nvCxnSpPr>
        <p:spPr>
          <a:xfrm flipV="1">
            <a:off x="4545002" y="5732223"/>
            <a:ext cx="167251" cy="3658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622F4DB-5B14-4C50-8109-87E2C297E101}"/>
              </a:ext>
            </a:extLst>
          </p:cNvPr>
          <p:cNvSpPr txBox="1"/>
          <p:nvPr/>
        </p:nvSpPr>
        <p:spPr>
          <a:xfrm>
            <a:off x="5232525" y="5747059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Black/White Knights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00713CE-9D8A-41FB-9608-7C04A6DA269D}"/>
              </a:ext>
            </a:extLst>
          </p:cNvPr>
          <p:cNvSpPr/>
          <p:nvPr/>
        </p:nvSpPr>
        <p:spPr>
          <a:xfrm>
            <a:off x="5139390" y="3206954"/>
            <a:ext cx="1258801" cy="632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F9BEA7-09CA-4C75-88AA-595EAC6D839D}"/>
              </a:ext>
            </a:extLst>
          </p:cNvPr>
          <p:cNvSpPr/>
          <p:nvPr/>
        </p:nvSpPr>
        <p:spPr>
          <a:xfrm>
            <a:off x="10435404" y="4270662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8956E4C-9762-4231-91A7-999E42968AAB}"/>
              </a:ext>
            </a:extLst>
          </p:cNvPr>
          <p:cNvSpPr/>
          <p:nvPr/>
        </p:nvSpPr>
        <p:spPr>
          <a:xfrm>
            <a:off x="9372083" y="3272484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0A79DFC-E555-4CC2-A50C-7968114014F0}"/>
              </a:ext>
            </a:extLst>
          </p:cNvPr>
          <p:cNvSpPr/>
          <p:nvPr/>
        </p:nvSpPr>
        <p:spPr>
          <a:xfrm>
            <a:off x="7284912" y="4285589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947331-E42B-40F8-B0BB-2889DB848D9D}"/>
              </a:ext>
            </a:extLst>
          </p:cNvPr>
          <p:cNvSpPr/>
          <p:nvPr/>
        </p:nvSpPr>
        <p:spPr>
          <a:xfrm>
            <a:off x="7297722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B104857-6DB7-4765-923A-68F94750C6DD}"/>
              </a:ext>
            </a:extLst>
          </p:cNvPr>
          <p:cNvSpPr/>
          <p:nvPr/>
        </p:nvSpPr>
        <p:spPr>
          <a:xfrm>
            <a:off x="10435404" y="2321404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7CAB670-90D8-4FCC-A945-28B1FFF5DF30}"/>
              </a:ext>
            </a:extLst>
          </p:cNvPr>
          <p:cNvSpPr/>
          <p:nvPr/>
        </p:nvSpPr>
        <p:spPr>
          <a:xfrm>
            <a:off x="8338221" y="3269927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4A75E33-7388-4987-9C93-45BEC96FD064}"/>
              </a:ext>
            </a:extLst>
          </p:cNvPr>
          <p:cNvSpPr/>
          <p:nvPr/>
        </p:nvSpPr>
        <p:spPr>
          <a:xfrm>
            <a:off x="7069320" y="2133747"/>
            <a:ext cx="3985133" cy="277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DDEF8C3-2B5C-4280-BB87-162EB464E700}"/>
              </a:ext>
            </a:extLst>
          </p:cNvPr>
          <p:cNvSpPr/>
          <p:nvPr/>
        </p:nvSpPr>
        <p:spPr>
          <a:xfrm rot="10800000">
            <a:off x="7840396" y="2923094"/>
            <a:ext cx="341152" cy="120903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7E764BAD-6AC3-4E33-8C56-FB1CE76E4A96}"/>
              </a:ext>
            </a:extLst>
          </p:cNvPr>
          <p:cNvSpPr/>
          <p:nvPr/>
        </p:nvSpPr>
        <p:spPr>
          <a:xfrm rot="16200000">
            <a:off x="8957561" y="2068824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CDD5F486-AD6E-4080-BA37-520B1323563C}"/>
              </a:ext>
            </a:extLst>
          </p:cNvPr>
          <p:cNvSpPr/>
          <p:nvPr/>
        </p:nvSpPr>
        <p:spPr>
          <a:xfrm rot="5400000">
            <a:off x="8957560" y="4854381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DDC99923-9AD6-4FE0-B536-833381B33E79}"/>
              </a:ext>
            </a:extLst>
          </p:cNvPr>
          <p:cNvSpPr/>
          <p:nvPr/>
        </p:nvSpPr>
        <p:spPr>
          <a:xfrm rot="10800000">
            <a:off x="7736677" y="3461602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8615C487-485A-48E3-A6C3-FE14A8212EB4}"/>
              </a:ext>
            </a:extLst>
          </p:cNvPr>
          <p:cNvSpPr/>
          <p:nvPr/>
        </p:nvSpPr>
        <p:spPr>
          <a:xfrm>
            <a:off x="8078292" y="3461602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15DF38F-C657-4D6B-9DF8-5B3BE5FE8797}"/>
              </a:ext>
            </a:extLst>
          </p:cNvPr>
          <p:cNvSpPr/>
          <p:nvPr/>
        </p:nvSpPr>
        <p:spPr>
          <a:xfrm rot="10800000">
            <a:off x="9956443" y="2925957"/>
            <a:ext cx="341152" cy="120903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23443913-8CF4-4CB6-951F-334F0129DD0E}"/>
              </a:ext>
            </a:extLst>
          </p:cNvPr>
          <p:cNvSpPr/>
          <p:nvPr/>
        </p:nvSpPr>
        <p:spPr>
          <a:xfrm rot="10800000">
            <a:off x="9852724" y="3464465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6B070BF0-C636-4A48-900F-809E5F0B7A7D}"/>
              </a:ext>
            </a:extLst>
          </p:cNvPr>
          <p:cNvSpPr/>
          <p:nvPr/>
        </p:nvSpPr>
        <p:spPr>
          <a:xfrm>
            <a:off x="10194339" y="3464465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D1E261-3E6E-41D8-A454-FC2DA59F9A87}"/>
              </a:ext>
            </a:extLst>
          </p:cNvPr>
          <p:cNvSpPr txBox="1"/>
          <p:nvPr/>
        </p:nvSpPr>
        <p:spPr>
          <a:xfrm>
            <a:off x="4882957" y="2740964"/>
            <a:ext cx="17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Untangling the Graph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E8889B-A0FE-45E6-A368-217E45564DD2}"/>
              </a:ext>
            </a:extLst>
          </p:cNvPr>
          <p:cNvSpPr txBox="1"/>
          <p:nvPr/>
        </p:nvSpPr>
        <p:spPr>
          <a:xfrm>
            <a:off x="313253" y="652861"/>
            <a:ext cx="556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Application of Graph Theory 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54D746-88D9-4BE3-988E-6C869295F757}"/>
              </a:ext>
            </a:extLst>
          </p:cNvPr>
          <p:cNvCxnSpPr/>
          <p:nvPr/>
        </p:nvCxnSpPr>
        <p:spPr>
          <a:xfrm>
            <a:off x="213360" y="1280160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0FA4D-666C-4B5F-95DB-CE4FBF92AF04}"/>
              </a:ext>
            </a:extLst>
          </p:cNvPr>
          <p:cNvSpPr txBox="1"/>
          <p:nvPr/>
        </p:nvSpPr>
        <p:spPr>
          <a:xfrm>
            <a:off x="3109136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F5C-E3DE-4FD5-995D-EBAC4538F6C7}"/>
              </a:ext>
            </a:extLst>
          </p:cNvPr>
          <p:cNvSpPr txBox="1"/>
          <p:nvPr/>
        </p:nvSpPr>
        <p:spPr>
          <a:xfrm>
            <a:off x="6823762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C197-ACA8-4198-89A1-AD0DBB514108}"/>
              </a:ext>
            </a:extLst>
          </p:cNvPr>
          <p:cNvSpPr txBox="1"/>
          <p:nvPr/>
        </p:nvSpPr>
        <p:spPr>
          <a:xfrm>
            <a:off x="3115403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4D0A4-35FF-468F-8CDC-512AA2FED161}"/>
              </a:ext>
            </a:extLst>
          </p:cNvPr>
          <p:cNvSpPr txBox="1"/>
          <p:nvPr/>
        </p:nvSpPr>
        <p:spPr>
          <a:xfrm>
            <a:off x="4993783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34140-1EB5-4DF3-A00B-04D9BA2D9D8B}"/>
              </a:ext>
            </a:extLst>
          </p:cNvPr>
          <p:cNvSpPr txBox="1"/>
          <p:nvPr/>
        </p:nvSpPr>
        <p:spPr>
          <a:xfrm>
            <a:off x="8661937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F8677-514A-4594-88A7-4137F5C1FE04}"/>
              </a:ext>
            </a:extLst>
          </p:cNvPr>
          <p:cNvSpPr txBox="1"/>
          <p:nvPr/>
        </p:nvSpPr>
        <p:spPr>
          <a:xfrm>
            <a:off x="4998593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C4763-B659-48B0-8716-7E4C0E82B008}"/>
              </a:ext>
            </a:extLst>
          </p:cNvPr>
          <p:cNvSpPr txBox="1"/>
          <p:nvPr/>
        </p:nvSpPr>
        <p:spPr>
          <a:xfrm>
            <a:off x="6824875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05BD8-0091-4ECF-B8C5-08D977BDF956}"/>
              </a:ext>
            </a:extLst>
          </p:cNvPr>
          <p:cNvSpPr txBox="1"/>
          <p:nvPr/>
        </p:nvSpPr>
        <p:spPr>
          <a:xfrm>
            <a:off x="3109137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15A7-E8E0-4CE6-8235-61C8C0139A2F}"/>
              </a:ext>
            </a:extLst>
          </p:cNvPr>
          <p:cNvSpPr txBox="1"/>
          <p:nvPr/>
        </p:nvSpPr>
        <p:spPr>
          <a:xfrm>
            <a:off x="6823762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CDEF3-E6B7-49E0-815D-D5ACE74BAFE7}"/>
              </a:ext>
            </a:extLst>
          </p:cNvPr>
          <p:cNvSpPr txBox="1"/>
          <p:nvPr/>
        </p:nvSpPr>
        <p:spPr>
          <a:xfrm>
            <a:off x="8661936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22C4F-EFFB-46C3-97B8-566EE920AB37}"/>
              </a:ext>
            </a:extLst>
          </p:cNvPr>
          <p:cNvSpPr txBox="1"/>
          <p:nvPr/>
        </p:nvSpPr>
        <p:spPr>
          <a:xfrm>
            <a:off x="5000064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987EC-67C4-454B-9B90-7EFD9AAC5BB3}"/>
              </a:ext>
            </a:extLst>
          </p:cNvPr>
          <p:cNvSpPr txBox="1"/>
          <p:nvPr/>
        </p:nvSpPr>
        <p:spPr>
          <a:xfrm>
            <a:off x="8661937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51E1C-D203-4709-8CC1-59E0CCA9AAEE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8945374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80239-C247-4539-B66E-42579E0B1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944309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008010-CB7C-4E4A-8BB4-68ACC037E866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7402396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BDA26D-CDBC-4403-84AB-53ED66B8F38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63337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F1065-97BB-4FC8-A0CA-C2CA454B41A3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7107199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57054-D22D-41C3-800B-7F05FF286731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106134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6102DB-3991-49DE-BF89-C5B74A30325C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3686657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46EBE-67F4-404A-B3C6-FB1A0FF8200A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280965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94F96B-78C7-4BF4-899E-2E5F4677655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3392574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63A49-2215-4883-A042-A877F7F3718A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3392574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FEB80-7708-41D9-A90D-54E4A15F3E2B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H="1" flipV="1">
            <a:off x="5282544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F6633-EEC1-4754-AD02-10508C91310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571304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DA78A-E52E-46A3-BBF8-16791A49533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3680147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7B3C7E-3F94-4274-AB2F-FD3AC525280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388506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2C30E8-2AF7-440C-8BC1-DFF3A3D48708}"/>
              </a:ext>
            </a:extLst>
          </p:cNvPr>
          <p:cNvSpPr/>
          <p:nvPr/>
        </p:nvSpPr>
        <p:spPr>
          <a:xfrm>
            <a:off x="4929644" y="317804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09C91C-0716-4752-8C6C-17A2ED473D7A}"/>
              </a:ext>
            </a:extLst>
          </p:cNvPr>
          <p:cNvSpPr/>
          <p:nvPr/>
        </p:nvSpPr>
        <p:spPr>
          <a:xfrm>
            <a:off x="3053459" y="4981084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2EC63E-02D4-49CE-9722-A958DE10745B}"/>
              </a:ext>
            </a:extLst>
          </p:cNvPr>
          <p:cNvSpPr/>
          <p:nvPr/>
        </p:nvSpPr>
        <p:spPr>
          <a:xfrm>
            <a:off x="6761040" y="3178048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1B379E-2379-48A7-8531-CB5A385BE4A4}"/>
              </a:ext>
            </a:extLst>
          </p:cNvPr>
          <p:cNvSpPr/>
          <p:nvPr/>
        </p:nvSpPr>
        <p:spPr>
          <a:xfrm>
            <a:off x="3058661" y="1380393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B8890-79B5-4030-B1E3-E0047EC316D8}"/>
              </a:ext>
            </a:extLst>
          </p:cNvPr>
          <p:cNvSpPr/>
          <p:nvPr/>
        </p:nvSpPr>
        <p:spPr>
          <a:xfrm>
            <a:off x="8611581" y="495049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5F2231-E164-4D4B-B379-90FD1EB97931}"/>
              </a:ext>
            </a:extLst>
          </p:cNvPr>
          <p:cNvSpPr/>
          <p:nvPr/>
        </p:nvSpPr>
        <p:spPr>
          <a:xfrm>
            <a:off x="8590717" y="1377012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264510-15BA-4A66-BB72-1C8DDF2277C3}"/>
              </a:ext>
            </a:extLst>
          </p:cNvPr>
          <p:cNvSpPr/>
          <p:nvPr/>
        </p:nvSpPr>
        <p:spPr>
          <a:xfrm>
            <a:off x="2573559" y="1048918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88604C-16CC-4F07-847F-63B064FAB4D4}"/>
              </a:ext>
            </a:extLst>
          </p:cNvPr>
          <p:cNvSpPr/>
          <p:nvPr/>
        </p:nvSpPr>
        <p:spPr>
          <a:xfrm rot="10800000">
            <a:off x="3971860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52C95EA-4B43-408E-9CD6-095274D6CEE3}"/>
              </a:ext>
            </a:extLst>
          </p:cNvPr>
          <p:cNvSpPr/>
          <p:nvPr/>
        </p:nvSpPr>
        <p:spPr>
          <a:xfrm rot="16200000">
            <a:off x="6001737" y="953585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453C2CD-7737-4956-B06C-2A8BA0880D2B}"/>
              </a:ext>
            </a:extLst>
          </p:cNvPr>
          <p:cNvSpPr/>
          <p:nvPr/>
        </p:nvSpPr>
        <p:spPr>
          <a:xfrm rot="5400000">
            <a:off x="6001736" y="5869308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D65FA61-47E1-4B03-B501-A4E2FE002E58}"/>
              </a:ext>
            </a:extLst>
          </p:cNvPr>
          <p:cNvSpPr/>
          <p:nvPr/>
        </p:nvSpPr>
        <p:spPr>
          <a:xfrm rot="10800000" flipH="1">
            <a:off x="3847956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7A97303-15FC-433F-98C0-002FFD477A94}"/>
              </a:ext>
            </a:extLst>
          </p:cNvPr>
          <p:cNvSpPr/>
          <p:nvPr/>
        </p:nvSpPr>
        <p:spPr>
          <a:xfrm flipH="1">
            <a:off x="4572275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7A4AABA9-964B-4CBB-B83A-63775FF59573}"/>
              </a:ext>
            </a:extLst>
          </p:cNvPr>
          <p:cNvSpPr/>
          <p:nvPr/>
        </p:nvSpPr>
        <p:spPr>
          <a:xfrm rot="10800000">
            <a:off x="7735730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0C98E88B-149D-4167-A66F-8952C36FA529}"/>
              </a:ext>
            </a:extLst>
          </p:cNvPr>
          <p:cNvSpPr/>
          <p:nvPr/>
        </p:nvSpPr>
        <p:spPr>
          <a:xfrm rot="10800000" flipH="1">
            <a:off x="7611826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CB6C8203-3874-4A60-B848-1E67FF2A2F8A}"/>
              </a:ext>
            </a:extLst>
          </p:cNvPr>
          <p:cNvSpPr/>
          <p:nvPr/>
        </p:nvSpPr>
        <p:spPr>
          <a:xfrm flipH="1">
            <a:off x="8336145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2C4BE-FDB5-4BED-8183-58EBECB68508}"/>
              </a:ext>
            </a:extLst>
          </p:cNvPr>
          <p:cNvSpPr txBox="1"/>
          <p:nvPr/>
        </p:nvSpPr>
        <p:spPr>
          <a:xfrm>
            <a:off x="4308865" y="210843"/>
            <a:ext cx="490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Completed in 22 Moves</a:t>
            </a:r>
          </a:p>
        </p:txBody>
      </p:sp>
    </p:spTree>
    <p:extLst>
      <p:ext uri="{BB962C8B-B14F-4D97-AF65-F5344CB8AC3E}">
        <p14:creationId xmlns:p14="http://schemas.microsoft.com/office/powerpoint/2010/main" val="36557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15495 -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0065 -0.2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104 0.25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9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0039 -0.25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9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1488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65 -0.2625 L -0.15339 -0.2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5495 -0.00439 L 0.30508 -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104 0.25857 L 0.15182 0.258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0.26111 L -0.00052 0.5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3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-0.25926 L -0.00182 -0.521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10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4883 0.00162 L -0.29961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339 -0.26204 L -0.15391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30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30521 -0.00439 L 0.45599 -0.004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15182 0.25857 L 0.1513 -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9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52 0.525 L 0.15443 0.52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182 -0.52107 L -0.15065 -0.519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9961 -1.48148E-6 L -0.45365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15339 -0.00092 L -0.15391 0.262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31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15143 -0.00069 L 0.15 -0.26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31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15443 0.52061 L 0.15339 0.262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9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15065 -0.51945 L -0.15182 -0.258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9252C-0A88-4C01-8905-E9A4656DD5BE}"/>
              </a:ext>
            </a:extLst>
          </p:cNvPr>
          <p:cNvSpPr txBox="1"/>
          <p:nvPr/>
        </p:nvSpPr>
        <p:spPr>
          <a:xfrm>
            <a:off x="1687394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1C624-10CC-4B2D-ADEB-50EC10951E6F}"/>
              </a:ext>
            </a:extLst>
          </p:cNvPr>
          <p:cNvSpPr txBox="1"/>
          <p:nvPr/>
        </p:nvSpPr>
        <p:spPr>
          <a:xfrm>
            <a:off x="5402020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5C187-408D-4C7D-A8AF-EDA30D87A4CA}"/>
              </a:ext>
            </a:extLst>
          </p:cNvPr>
          <p:cNvSpPr txBox="1"/>
          <p:nvPr/>
        </p:nvSpPr>
        <p:spPr>
          <a:xfrm>
            <a:off x="1693661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FB81A-8B7C-47AE-834E-C7391BCDDFDE}"/>
              </a:ext>
            </a:extLst>
          </p:cNvPr>
          <p:cNvSpPr txBox="1"/>
          <p:nvPr/>
        </p:nvSpPr>
        <p:spPr>
          <a:xfrm>
            <a:off x="3572041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5D51A-6BD2-4A49-9A13-654CFF18D696}"/>
              </a:ext>
            </a:extLst>
          </p:cNvPr>
          <p:cNvSpPr txBox="1"/>
          <p:nvPr/>
        </p:nvSpPr>
        <p:spPr>
          <a:xfrm>
            <a:off x="72401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E6C82-8918-4A45-8A63-B44F5BFCC84D}"/>
              </a:ext>
            </a:extLst>
          </p:cNvPr>
          <p:cNvSpPr txBox="1"/>
          <p:nvPr/>
        </p:nvSpPr>
        <p:spPr>
          <a:xfrm>
            <a:off x="3576851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69865-150C-455F-852F-2576A500DAD6}"/>
              </a:ext>
            </a:extLst>
          </p:cNvPr>
          <p:cNvSpPr txBox="1"/>
          <p:nvPr/>
        </p:nvSpPr>
        <p:spPr>
          <a:xfrm>
            <a:off x="5403133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00795-508B-4BDB-9979-48798B790473}"/>
              </a:ext>
            </a:extLst>
          </p:cNvPr>
          <p:cNvSpPr txBox="1"/>
          <p:nvPr/>
        </p:nvSpPr>
        <p:spPr>
          <a:xfrm>
            <a:off x="16873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54D32-B17A-44D6-AF1D-91432F56AE41}"/>
              </a:ext>
            </a:extLst>
          </p:cNvPr>
          <p:cNvSpPr txBox="1"/>
          <p:nvPr/>
        </p:nvSpPr>
        <p:spPr>
          <a:xfrm>
            <a:off x="5402020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A0213-BBB6-483B-90D8-4129C189405B}"/>
              </a:ext>
            </a:extLst>
          </p:cNvPr>
          <p:cNvSpPr txBox="1"/>
          <p:nvPr/>
        </p:nvSpPr>
        <p:spPr>
          <a:xfrm>
            <a:off x="7240194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9BADF-8E44-432F-B9F5-A20AC3CFB617}"/>
              </a:ext>
            </a:extLst>
          </p:cNvPr>
          <p:cNvSpPr txBox="1"/>
          <p:nvPr/>
        </p:nvSpPr>
        <p:spPr>
          <a:xfrm>
            <a:off x="3578322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AF279-054C-471F-99C3-E92AE4CF06B6}"/>
              </a:ext>
            </a:extLst>
          </p:cNvPr>
          <p:cNvSpPr txBox="1"/>
          <p:nvPr/>
        </p:nvSpPr>
        <p:spPr>
          <a:xfrm>
            <a:off x="7240195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822B79-AB3A-4027-A616-82907BBE16B5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7523632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F9D1F-CEA6-4C3D-96ED-63EC86D5CC5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7522567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ABDA8-E8DC-4A3D-A5C2-C85B1C038D09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5980654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9C7AD-A904-43AA-8037-1418F4AEA82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141595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1768DB-E56D-4999-A5AA-D32D721B9EA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5685457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63F448-0AD0-4459-A81B-E5423E389E5C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5684392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053DF-DDC5-4AF0-8F8A-21D162B01A18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2264915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5D9A-7921-4EC0-9602-A9D32AD325BB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3859223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08D2D0-B848-478A-89C2-CC7F315EB78B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970832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ED91D6-3E4C-4F35-9DAA-850CD5541B0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970832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F1C43-21D4-487F-840D-64BE8704955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H="1" flipV="1">
            <a:off x="3860802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B9FF0-F532-4602-AD0E-43B46CF88DD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149562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BE4E8A-7BA3-4782-BC56-A4217628B7B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258405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6BC7AF-DB44-434C-B274-8CF37B18172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966764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006670-E0C8-4CB7-A97D-24CE6CDB28CC}"/>
              </a:ext>
            </a:extLst>
          </p:cNvPr>
          <p:cNvSpPr/>
          <p:nvPr/>
        </p:nvSpPr>
        <p:spPr>
          <a:xfrm>
            <a:off x="3507902" y="317804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1C3A07-DD15-428D-A040-47F549FCADA7}"/>
              </a:ext>
            </a:extLst>
          </p:cNvPr>
          <p:cNvSpPr/>
          <p:nvPr/>
        </p:nvSpPr>
        <p:spPr>
          <a:xfrm>
            <a:off x="1631717" y="4981084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D954D1-5409-420E-A460-F62408CD689C}"/>
              </a:ext>
            </a:extLst>
          </p:cNvPr>
          <p:cNvSpPr/>
          <p:nvPr/>
        </p:nvSpPr>
        <p:spPr>
          <a:xfrm>
            <a:off x="5339298" y="3178048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2EDF31-90BE-445A-9F68-A63137991584}"/>
              </a:ext>
            </a:extLst>
          </p:cNvPr>
          <p:cNvSpPr/>
          <p:nvPr/>
        </p:nvSpPr>
        <p:spPr>
          <a:xfrm>
            <a:off x="1636919" y="1380393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A71797-096B-4A82-B028-A4C53A373DF7}"/>
              </a:ext>
            </a:extLst>
          </p:cNvPr>
          <p:cNvSpPr/>
          <p:nvPr/>
        </p:nvSpPr>
        <p:spPr>
          <a:xfrm>
            <a:off x="7189839" y="495049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38C0C9-25E3-4B1A-9CA2-47889EEFE658}"/>
              </a:ext>
            </a:extLst>
          </p:cNvPr>
          <p:cNvSpPr/>
          <p:nvPr/>
        </p:nvSpPr>
        <p:spPr>
          <a:xfrm>
            <a:off x="7168975" y="1377012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D7EF53-5C66-4718-A672-1AE5B48A3766}"/>
              </a:ext>
            </a:extLst>
          </p:cNvPr>
          <p:cNvSpPr/>
          <p:nvPr/>
        </p:nvSpPr>
        <p:spPr>
          <a:xfrm>
            <a:off x="1151817" y="972867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70345E-9633-4414-84A0-5C4763F115E8}"/>
              </a:ext>
            </a:extLst>
          </p:cNvPr>
          <p:cNvSpPr/>
          <p:nvPr/>
        </p:nvSpPr>
        <p:spPr>
          <a:xfrm rot="10800000">
            <a:off x="255011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00181CD-A472-42B1-AE6A-ED7C04C1465E}"/>
              </a:ext>
            </a:extLst>
          </p:cNvPr>
          <p:cNvSpPr/>
          <p:nvPr/>
        </p:nvSpPr>
        <p:spPr>
          <a:xfrm rot="16200000">
            <a:off x="4579995" y="877534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94DB077-28AA-40A2-B573-05C690A360A3}"/>
              </a:ext>
            </a:extLst>
          </p:cNvPr>
          <p:cNvSpPr/>
          <p:nvPr/>
        </p:nvSpPr>
        <p:spPr>
          <a:xfrm rot="5400000">
            <a:off x="4579994" y="5793257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40DB721-F3F9-45F2-89B0-094B972CA1E5}"/>
              </a:ext>
            </a:extLst>
          </p:cNvPr>
          <p:cNvSpPr/>
          <p:nvPr/>
        </p:nvSpPr>
        <p:spPr>
          <a:xfrm rot="10800000" flipH="1">
            <a:off x="242621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32CAFC2-4A8C-452A-97CE-E86E1B1106C5}"/>
              </a:ext>
            </a:extLst>
          </p:cNvPr>
          <p:cNvSpPr/>
          <p:nvPr/>
        </p:nvSpPr>
        <p:spPr>
          <a:xfrm flipH="1">
            <a:off x="315053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2B15C1-14EB-4D78-9B2F-1C9CD93A322D}"/>
              </a:ext>
            </a:extLst>
          </p:cNvPr>
          <p:cNvSpPr/>
          <p:nvPr/>
        </p:nvSpPr>
        <p:spPr>
          <a:xfrm rot="10800000">
            <a:off x="631398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10FF36D-470C-4EA4-A26A-76F8E62FEBF3}"/>
              </a:ext>
            </a:extLst>
          </p:cNvPr>
          <p:cNvSpPr/>
          <p:nvPr/>
        </p:nvSpPr>
        <p:spPr>
          <a:xfrm rot="10800000" flipH="1">
            <a:off x="619008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F52E3ED-30AC-42DD-AF5A-CE2952760665}"/>
              </a:ext>
            </a:extLst>
          </p:cNvPr>
          <p:cNvSpPr/>
          <p:nvPr/>
        </p:nvSpPr>
        <p:spPr>
          <a:xfrm flipH="1">
            <a:off x="691440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C4CB52-C748-48BA-93FC-F93DA8E3D32B}"/>
              </a:ext>
            </a:extLst>
          </p:cNvPr>
          <p:cNvSpPr/>
          <p:nvPr/>
        </p:nvSpPr>
        <p:spPr>
          <a:xfrm>
            <a:off x="3521172" y="4950499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0701E-9981-4374-8FA9-DB2BFBB2F420}"/>
              </a:ext>
            </a:extLst>
          </p:cNvPr>
          <p:cNvSpPr txBox="1"/>
          <p:nvPr/>
        </p:nvSpPr>
        <p:spPr>
          <a:xfrm>
            <a:off x="8699201" y="2843926"/>
            <a:ext cx="2881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with the given</a:t>
            </a:r>
          </a:p>
          <a:p>
            <a:r>
              <a:rPr lang="en-US" dirty="0"/>
              <a:t>constraints some knights will</a:t>
            </a:r>
          </a:p>
          <a:p>
            <a:r>
              <a:rPr lang="en-US" dirty="0"/>
              <a:t>have more than one degree</a:t>
            </a:r>
          </a:p>
          <a:p>
            <a:r>
              <a:rPr lang="en-US" dirty="0"/>
              <a:t>of freedom.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8F3DA-19AE-4EBE-BC56-386ED394E7CF}"/>
              </a:ext>
            </a:extLst>
          </p:cNvPr>
          <p:cNvSpPr/>
          <p:nvPr/>
        </p:nvSpPr>
        <p:spPr>
          <a:xfrm>
            <a:off x="3522165" y="4950499"/>
            <a:ext cx="678229" cy="678229"/>
          </a:xfrm>
          <a:prstGeom prst="ellipse">
            <a:avLst/>
          </a:prstGeom>
          <a:noFill/>
          <a:ln>
            <a:solidFill>
              <a:srgbClr val="F2C2A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495 -0.004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0066 -0.2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0104 0.258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00039 -0.25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14883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3.7037E-6 L -0.00118 -0.2585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9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15495 -0.00439 L 0.30508 -0.0048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380ED544-DDEC-435E-AEDB-0242C6C0E689}"/>
              </a:ext>
            </a:extLst>
          </p:cNvPr>
          <p:cNvSpPr/>
          <p:nvPr/>
        </p:nvSpPr>
        <p:spPr>
          <a:xfrm>
            <a:off x="3520108" y="4945683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78A3FC-9E05-441B-8FE0-06109E4A4BF9}"/>
              </a:ext>
            </a:extLst>
          </p:cNvPr>
          <p:cNvSpPr/>
          <p:nvPr/>
        </p:nvSpPr>
        <p:spPr>
          <a:xfrm>
            <a:off x="5351666" y="1377011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C4AE12-5D23-4F23-AD9B-92182B2A0187}"/>
              </a:ext>
            </a:extLst>
          </p:cNvPr>
          <p:cNvSpPr txBox="1"/>
          <p:nvPr/>
        </p:nvSpPr>
        <p:spPr>
          <a:xfrm>
            <a:off x="1687394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2A6173-EE13-4D8B-BEE9-09E89933FE28}"/>
              </a:ext>
            </a:extLst>
          </p:cNvPr>
          <p:cNvSpPr txBox="1"/>
          <p:nvPr/>
        </p:nvSpPr>
        <p:spPr>
          <a:xfrm>
            <a:off x="5402020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84EF25-4A51-42AB-9542-33A9A13F192F}"/>
              </a:ext>
            </a:extLst>
          </p:cNvPr>
          <p:cNvSpPr txBox="1"/>
          <p:nvPr/>
        </p:nvSpPr>
        <p:spPr>
          <a:xfrm>
            <a:off x="1693661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EAE541-C1F3-4696-9804-589ED5DDF3DD}"/>
              </a:ext>
            </a:extLst>
          </p:cNvPr>
          <p:cNvSpPr txBox="1"/>
          <p:nvPr/>
        </p:nvSpPr>
        <p:spPr>
          <a:xfrm>
            <a:off x="3572041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05FF33-5924-423F-BBAF-BC6E58E95882}"/>
              </a:ext>
            </a:extLst>
          </p:cNvPr>
          <p:cNvSpPr txBox="1"/>
          <p:nvPr/>
        </p:nvSpPr>
        <p:spPr>
          <a:xfrm>
            <a:off x="72401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47415-5113-4DCB-BD4C-AC9B9ABE90A0}"/>
              </a:ext>
            </a:extLst>
          </p:cNvPr>
          <p:cNvSpPr txBox="1"/>
          <p:nvPr/>
        </p:nvSpPr>
        <p:spPr>
          <a:xfrm>
            <a:off x="3576851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7530A-8C78-413B-8AF9-7C2EA18C3DE0}"/>
              </a:ext>
            </a:extLst>
          </p:cNvPr>
          <p:cNvSpPr txBox="1"/>
          <p:nvPr/>
        </p:nvSpPr>
        <p:spPr>
          <a:xfrm>
            <a:off x="5403133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02ADF2-447C-4DAB-900A-8E883FAB215F}"/>
              </a:ext>
            </a:extLst>
          </p:cNvPr>
          <p:cNvSpPr txBox="1"/>
          <p:nvPr/>
        </p:nvSpPr>
        <p:spPr>
          <a:xfrm>
            <a:off x="16873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E5A60F-B593-48F6-85F9-57C0490099A7}"/>
              </a:ext>
            </a:extLst>
          </p:cNvPr>
          <p:cNvSpPr txBox="1"/>
          <p:nvPr/>
        </p:nvSpPr>
        <p:spPr>
          <a:xfrm>
            <a:off x="5402020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85310-7CCE-4778-A431-B8A614FA9F6A}"/>
              </a:ext>
            </a:extLst>
          </p:cNvPr>
          <p:cNvSpPr txBox="1"/>
          <p:nvPr/>
        </p:nvSpPr>
        <p:spPr>
          <a:xfrm>
            <a:off x="7240194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0F1CA8-D182-4089-BB8A-70A6A35F8832}"/>
              </a:ext>
            </a:extLst>
          </p:cNvPr>
          <p:cNvSpPr txBox="1"/>
          <p:nvPr/>
        </p:nvSpPr>
        <p:spPr>
          <a:xfrm>
            <a:off x="3578322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4305E4-80C1-42AB-B117-D425F71FF6A4}"/>
              </a:ext>
            </a:extLst>
          </p:cNvPr>
          <p:cNvSpPr txBox="1"/>
          <p:nvPr/>
        </p:nvSpPr>
        <p:spPr>
          <a:xfrm>
            <a:off x="7240195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35A497-C63D-4334-A60F-F44409AB9243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 flipH="1">
            <a:off x="7523632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2C90F8-C45C-4B68-923D-73D8FB7B1F50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 flipH="1">
            <a:off x="7522567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3ECD82-233C-46E4-98DC-F148EE6071AE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5980654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7D0208-F005-4673-96EA-79C7ADAE9EF3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>
            <a:off x="4141595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8B11E6-7A9D-4A11-9499-70EABAAB8AF3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685457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53821E-D89A-4EA5-AD7F-BAB8E42AF719}"/>
              </a:ext>
            </a:extLst>
          </p:cNvPr>
          <p:cNvCxnSpPr>
            <a:cxnSpLocks/>
            <a:stCxn id="49" idx="0"/>
            <a:endCxn id="56" idx="2"/>
          </p:cNvCxnSpPr>
          <p:nvPr/>
        </p:nvCxnSpPr>
        <p:spPr>
          <a:xfrm flipH="1" flipV="1">
            <a:off x="5684392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1BBBE1-1790-4996-BA53-717F26C6FDA6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2264915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0EC359-A891-4160-B135-B63857892B89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3859223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FA4F68-B1A9-47D6-843F-8B35A51287A5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V="1">
            <a:off x="1970832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70C863-E3B2-4DEB-880E-8F4E9267698F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>
            <a:off x="1970832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BBFF9E-D5FA-4B7F-9037-A53E5B62A8BB}"/>
              </a:ext>
            </a:extLst>
          </p:cNvPr>
          <p:cNvCxnSpPr>
            <a:cxnSpLocks/>
            <a:stCxn id="58" idx="0"/>
            <a:endCxn id="51" idx="2"/>
          </p:cNvCxnSpPr>
          <p:nvPr/>
        </p:nvCxnSpPr>
        <p:spPr>
          <a:xfrm flipH="1" flipV="1">
            <a:off x="3860802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14915E-6654-451D-AE9A-271271A8B244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149562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94688A-6009-43EA-B67D-1076715592BE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 flipV="1">
            <a:off x="2258405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706127-E1FB-408A-AE37-FA951B93A3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966764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1551374-EF29-4668-9F09-9873785D9427}"/>
              </a:ext>
            </a:extLst>
          </p:cNvPr>
          <p:cNvSpPr/>
          <p:nvPr/>
        </p:nvSpPr>
        <p:spPr>
          <a:xfrm>
            <a:off x="1151817" y="972867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18519B1-9EE8-4B78-BBF0-061BD8C99085}"/>
              </a:ext>
            </a:extLst>
          </p:cNvPr>
          <p:cNvSpPr/>
          <p:nvPr/>
        </p:nvSpPr>
        <p:spPr>
          <a:xfrm rot="10800000">
            <a:off x="255011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126144CC-B7C9-41D3-B8D5-52C59D650F84}"/>
              </a:ext>
            </a:extLst>
          </p:cNvPr>
          <p:cNvSpPr/>
          <p:nvPr/>
        </p:nvSpPr>
        <p:spPr>
          <a:xfrm rot="16200000">
            <a:off x="4579995" y="877534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67EE9DD-DC70-4974-A602-965849638DF0}"/>
              </a:ext>
            </a:extLst>
          </p:cNvPr>
          <p:cNvSpPr/>
          <p:nvPr/>
        </p:nvSpPr>
        <p:spPr>
          <a:xfrm rot="5400000">
            <a:off x="4579994" y="5793257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B9295D3-BB54-485C-82D6-3A8C61985527}"/>
              </a:ext>
            </a:extLst>
          </p:cNvPr>
          <p:cNvSpPr/>
          <p:nvPr/>
        </p:nvSpPr>
        <p:spPr>
          <a:xfrm rot="10800000" flipH="1">
            <a:off x="242621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D9CCE49-482B-494B-9334-9534B609A321}"/>
              </a:ext>
            </a:extLst>
          </p:cNvPr>
          <p:cNvSpPr/>
          <p:nvPr/>
        </p:nvSpPr>
        <p:spPr>
          <a:xfrm flipH="1">
            <a:off x="315053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4604745-CCE6-4821-B613-513650A333BA}"/>
              </a:ext>
            </a:extLst>
          </p:cNvPr>
          <p:cNvSpPr/>
          <p:nvPr/>
        </p:nvSpPr>
        <p:spPr>
          <a:xfrm rot="10800000">
            <a:off x="631398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BB5C44D-6A49-4BEB-9135-4A3EDADC90AF}"/>
              </a:ext>
            </a:extLst>
          </p:cNvPr>
          <p:cNvSpPr/>
          <p:nvPr/>
        </p:nvSpPr>
        <p:spPr>
          <a:xfrm rot="10800000" flipH="1">
            <a:off x="619008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CA0525AA-4DA5-4181-B8CC-86E089CD790A}"/>
              </a:ext>
            </a:extLst>
          </p:cNvPr>
          <p:cNvSpPr/>
          <p:nvPr/>
        </p:nvSpPr>
        <p:spPr>
          <a:xfrm flipH="1">
            <a:off x="691440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B5CEFD-93C2-4D62-90AB-B28A1FA1742A}"/>
              </a:ext>
            </a:extLst>
          </p:cNvPr>
          <p:cNvSpPr txBox="1"/>
          <p:nvPr/>
        </p:nvSpPr>
        <p:spPr>
          <a:xfrm>
            <a:off x="8473869" y="3055497"/>
            <a:ext cx="331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and C3 are the only positions</a:t>
            </a:r>
          </a:p>
          <a:p>
            <a:r>
              <a:rPr lang="en-US" dirty="0"/>
              <a:t>that have more than one degree </a:t>
            </a:r>
          </a:p>
          <a:p>
            <a:r>
              <a:rPr lang="en-US" dirty="0"/>
              <a:t>of freedom.</a:t>
            </a:r>
          </a:p>
        </p:txBody>
      </p:sp>
    </p:spTree>
    <p:extLst>
      <p:ext uri="{BB962C8B-B14F-4D97-AF65-F5344CB8AC3E}">
        <p14:creationId xmlns:p14="http://schemas.microsoft.com/office/powerpoint/2010/main" val="34090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380ED544-DDEC-435E-AEDB-0242C6C0E689}"/>
              </a:ext>
            </a:extLst>
          </p:cNvPr>
          <p:cNvSpPr/>
          <p:nvPr/>
        </p:nvSpPr>
        <p:spPr>
          <a:xfrm>
            <a:off x="3520108" y="4945683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78A3FC-9E05-441B-8FE0-06109E4A4BF9}"/>
              </a:ext>
            </a:extLst>
          </p:cNvPr>
          <p:cNvSpPr/>
          <p:nvPr/>
        </p:nvSpPr>
        <p:spPr>
          <a:xfrm>
            <a:off x="5351666" y="1377011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C4AE12-5D23-4F23-AD9B-92182B2A0187}"/>
              </a:ext>
            </a:extLst>
          </p:cNvPr>
          <p:cNvSpPr txBox="1"/>
          <p:nvPr/>
        </p:nvSpPr>
        <p:spPr>
          <a:xfrm>
            <a:off x="1687394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2A6173-EE13-4D8B-BEE9-09E89933FE28}"/>
              </a:ext>
            </a:extLst>
          </p:cNvPr>
          <p:cNvSpPr txBox="1"/>
          <p:nvPr/>
        </p:nvSpPr>
        <p:spPr>
          <a:xfrm>
            <a:off x="5402020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84EF25-4A51-42AB-9542-33A9A13F192F}"/>
              </a:ext>
            </a:extLst>
          </p:cNvPr>
          <p:cNvSpPr txBox="1"/>
          <p:nvPr/>
        </p:nvSpPr>
        <p:spPr>
          <a:xfrm>
            <a:off x="1693661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EAE541-C1F3-4696-9804-589ED5DDF3DD}"/>
              </a:ext>
            </a:extLst>
          </p:cNvPr>
          <p:cNvSpPr txBox="1"/>
          <p:nvPr/>
        </p:nvSpPr>
        <p:spPr>
          <a:xfrm>
            <a:off x="3572041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05FF33-5924-423F-BBAF-BC6E58E95882}"/>
              </a:ext>
            </a:extLst>
          </p:cNvPr>
          <p:cNvSpPr txBox="1"/>
          <p:nvPr/>
        </p:nvSpPr>
        <p:spPr>
          <a:xfrm>
            <a:off x="72401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47415-5113-4DCB-BD4C-AC9B9ABE90A0}"/>
              </a:ext>
            </a:extLst>
          </p:cNvPr>
          <p:cNvSpPr txBox="1"/>
          <p:nvPr/>
        </p:nvSpPr>
        <p:spPr>
          <a:xfrm>
            <a:off x="3576851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7530A-8C78-413B-8AF9-7C2EA18C3DE0}"/>
              </a:ext>
            </a:extLst>
          </p:cNvPr>
          <p:cNvSpPr txBox="1"/>
          <p:nvPr/>
        </p:nvSpPr>
        <p:spPr>
          <a:xfrm>
            <a:off x="5403133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02ADF2-447C-4DAB-900A-8E883FAB215F}"/>
              </a:ext>
            </a:extLst>
          </p:cNvPr>
          <p:cNvSpPr txBox="1"/>
          <p:nvPr/>
        </p:nvSpPr>
        <p:spPr>
          <a:xfrm>
            <a:off x="16873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E5A60F-B593-48F6-85F9-57C0490099A7}"/>
              </a:ext>
            </a:extLst>
          </p:cNvPr>
          <p:cNvSpPr txBox="1"/>
          <p:nvPr/>
        </p:nvSpPr>
        <p:spPr>
          <a:xfrm>
            <a:off x="5402020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85310-7CCE-4778-A431-B8A614FA9F6A}"/>
              </a:ext>
            </a:extLst>
          </p:cNvPr>
          <p:cNvSpPr txBox="1"/>
          <p:nvPr/>
        </p:nvSpPr>
        <p:spPr>
          <a:xfrm>
            <a:off x="7240194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0F1CA8-D182-4089-BB8A-70A6A35F8832}"/>
              </a:ext>
            </a:extLst>
          </p:cNvPr>
          <p:cNvSpPr txBox="1"/>
          <p:nvPr/>
        </p:nvSpPr>
        <p:spPr>
          <a:xfrm>
            <a:off x="3578322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4305E4-80C1-42AB-B117-D425F71FF6A4}"/>
              </a:ext>
            </a:extLst>
          </p:cNvPr>
          <p:cNvSpPr txBox="1"/>
          <p:nvPr/>
        </p:nvSpPr>
        <p:spPr>
          <a:xfrm>
            <a:off x="7240195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35A497-C63D-4334-A60F-F44409AB9243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 flipH="1">
            <a:off x="7523632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2C90F8-C45C-4B68-923D-73D8FB7B1F50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 flipH="1">
            <a:off x="7522567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3ECD82-233C-46E4-98DC-F148EE6071AE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5980654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7D0208-F005-4673-96EA-79C7ADAE9EF3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>
            <a:off x="4141595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8B11E6-7A9D-4A11-9499-70EABAAB8AF3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685457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53821E-D89A-4EA5-AD7F-BAB8E42AF719}"/>
              </a:ext>
            </a:extLst>
          </p:cNvPr>
          <p:cNvCxnSpPr>
            <a:cxnSpLocks/>
            <a:stCxn id="49" idx="0"/>
            <a:endCxn id="56" idx="2"/>
          </p:cNvCxnSpPr>
          <p:nvPr/>
        </p:nvCxnSpPr>
        <p:spPr>
          <a:xfrm flipH="1" flipV="1">
            <a:off x="5684392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1BBBE1-1790-4996-BA53-717F26C6FDA6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2264915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0EC359-A891-4160-B135-B63857892B89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3859223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FA4F68-B1A9-47D6-843F-8B35A51287A5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V="1">
            <a:off x="1970832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70C863-E3B2-4DEB-880E-8F4E9267698F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>
            <a:off x="1970832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BBFF9E-D5FA-4B7F-9037-A53E5B62A8BB}"/>
              </a:ext>
            </a:extLst>
          </p:cNvPr>
          <p:cNvCxnSpPr>
            <a:cxnSpLocks/>
            <a:stCxn id="58" idx="0"/>
            <a:endCxn id="51" idx="2"/>
          </p:cNvCxnSpPr>
          <p:nvPr/>
        </p:nvCxnSpPr>
        <p:spPr>
          <a:xfrm flipH="1" flipV="1">
            <a:off x="3860802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14915E-6654-451D-AE9A-271271A8B244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149562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94688A-6009-43EA-B67D-1076715592BE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 flipV="1">
            <a:off x="2258405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706127-E1FB-408A-AE37-FA951B93A3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966764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1551374-EF29-4668-9F09-9873785D9427}"/>
              </a:ext>
            </a:extLst>
          </p:cNvPr>
          <p:cNvSpPr/>
          <p:nvPr/>
        </p:nvSpPr>
        <p:spPr>
          <a:xfrm>
            <a:off x="1151817" y="972867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18519B1-9EE8-4B78-BBF0-061BD8C99085}"/>
              </a:ext>
            </a:extLst>
          </p:cNvPr>
          <p:cNvSpPr/>
          <p:nvPr/>
        </p:nvSpPr>
        <p:spPr>
          <a:xfrm rot="10800000">
            <a:off x="255011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126144CC-B7C9-41D3-B8D5-52C59D650F84}"/>
              </a:ext>
            </a:extLst>
          </p:cNvPr>
          <p:cNvSpPr/>
          <p:nvPr/>
        </p:nvSpPr>
        <p:spPr>
          <a:xfrm rot="16200000">
            <a:off x="4579995" y="877534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67EE9DD-DC70-4974-A602-965849638DF0}"/>
              </a:ext>
            </a:extLst>
          </p:cNvPr>
          <p:cNvSpPr/>
          <p:nvPr/>
        </p:nvSpPr>
        <p:spPr>
          <a:xfrm rot="5400000">
            <a:off x="4579994" y="5793257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B9295D3-BB54-485C-82D6-3A8C61985527}"/>
              </a:ext>
            </a:extLst>
          </p:cNvPr>
          <p:cNvSpPr/>
          <p:nvPr/>
        </p:nvSpPr>
        <p:spPr>
          <a:xfrm rot="10800000" flipH="1">
            <a:off x="242621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D9CCE49-482B-494B-9334-9534B609A321}"/>
              </a:ext>
            </a:extLst>
          </p:cNvPr>
          <p:cNvSpPr/>
          <p:nvPr/>
        </p:nvSpPr>
        <p:spPr>
          <a:xfrm flipH="1">
            <a:off x="315053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4604745-CCE6-4821-B613-513650A333BA}"/>
              </a:ext>
            </a:extLst>
          </p:cNvPr>
          <p:cNvSpPr/>
          <p:nvPr/>
        </p:nvSpPr>
        <p:spPr>
          <a:xfrm rot="10800000">
            <a:off x="631398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BB5C44D-6A49-4BEB-9135-4A3EDADC90AF}"/>
              </a:ext>
            </a:extLst>
          </p:cNvPr>
          <p:cNvSpPr/>
          <p:nvPr/>
        </p:nvSpPr>
        <p:spPr>
          <a:xfrm rot="10800000" flipH="1">
            <a:off x="619008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CA0525AA-4DA5-4181-B8CC-86E089CD790A}"/>
              </a:ext>
            </a:extLst>
          </p:cNvPr>
          <p:cNvSpPr/>
          <p:nvPr/>
        </p:nvSpPr>
        <p:spPr>
          <a:xfrm flipH="1">
            <a:off x="691440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B5CEFD-93C2-4D62-90AB-B28A1FA1742A}"/>
              </a:ext>
            </a:extLst>
          </p:cNvPr>
          <p:cNvSpPr txBox="1"/>
          <p:nvPr/>
        </p:nvSpPr>
        <p:spPr>
          <a:xfrm>
            <a:off x="8473869" y="3055497"/>
            <a:ext cx="331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and C3 are the only positions</a:t>
            </a:r>
          </a:p>
          <a:p>
            <a:r>
              <a:rPr lang="en-US" dirty="0"/>
              <a:t>that have more than one degree </a:t>
            </a:r>
          </a:p>
          <a:p>
            <a:r>
              <a:rPr lang="en-US" dirty="0"/>
              <a:t>of freedom.</a:t>
            </a:r>
          </a:p>
        </p:txBody>
      </p:sp>
    </p:spTree>
    <p:extLst>
      <p:ext uri="{BB962C8B-B14F-4D97-AF65-F5344CB8AC3E}">
        <p14:creationId xmlns:p14="http://schemas.microsoft.com/office/powerpoint/2010/main" val="41706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144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Slothower</dc:creator>
  <cp:lastModifiedBy>Felix Slothower</cp:lastModifiedBy>
  <cp:revision>23</cp:revision>
  <dcterms:created xsi:type="dcterms:W3CDTF">2019-11-17T20:19:44Z</dcterms:created>
  <dcterms:modified xsi:type="dcterms:W3CDTF">2019-11-19T11:12:38Z</dcterms:modified>
</cp:coreProperties>
</file>