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23A8-6138-45CF-AD8A-1648CFD90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2F3F-B8D5-4D91-BA9B-58739ACC8D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205" y="817124"/>
            <a:ext cx="2601553" cy="1951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11" y="743389"/>
            <a:ext cx="2601553" cy="1951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17" y="739007"/>
            <a:ext cx="2601553" cy="1951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323" y="739007"/>
            <a:ext cx="2601553" cy="1951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642" y="1545312"/>
            <a:ext cx="124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Safranin 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758" y="2877830"/>
            <a:ext cx="2592000" cy="194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464" y="2877830"/>
            <a:ext cx="2592000" cy="194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617" y="2877830"/>
            <a:ext cx="2592000" cy="1944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5876" y="2877830"/>
            <a:ext cx="2592000" cy="1944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94879" y="3680553"/>
            <a:ext cx="62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-2700000">
            <a:off x="2388561" y="310154"/>
            <a:ext cx="12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Sham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 rot="-2700000">
            <a:off x="4990113" y="209635"/>
            <a:ext cx="12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 rot="-2700000">
            <a:off x="9879162" y="-494279"/>
            <a:ext cx="2737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OA+baicalin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+ miR-766-3p inhibitor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-2700000">
            <a:off x="7819394" y="104173"/>
            <a:ext cx="167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OA+baicalin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55642" y="121191"/>
            <a:ext cx="12169303" cy="8888794"/>
            <a:chOff x="155642" y="121191"/>
            <a:chExt cx="12169303" cy="88887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205" y="817124"/>
              <a:ext cx="2601553" cy="195116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8911" y="743389"/>
              <a:ext cx="2601553" cy="195116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617" y="739007"/>
              <a:ext cx="2601553" cy="19511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6323" y="739007"/>
              <a:ext cx="2601553" cy="195116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55642" y="1545312"/>
              <a:ext cx="1243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Safranin O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9758" y="2877830"/>
              <a:ext cx="2592000" cy="1944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8464" y="2877830"/>
              <a:ext cx="2592000" cy="19440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7617" y="2877830"/>
              <a:ext cx="2592000" cy="1944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65876" y="2877830"/>
              <a:ext cx="2592000" cy="19440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94879" y="3680553"/>
              <a:ext cx="625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HE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500982" y="478570"/>
              <a:ext cx="625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709627" y="407053"/>
              <a:ext cx="1615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44120" y="461383"/>
              <a:ext cx="625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953768" y="461383"/>
              <a:ext cx="625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1721" y="121191"/>
              <a:ext cx="62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3298" y="5373985"/>
              <a:ext cx="10745192" cy="3636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31721" y="5000229"/>
              <a:ext cx="62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73231" y="5115719"/>
              <a:ext cx="62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锋</dc:creator>
  <cp:lastModifiedBy>WPS_1644293400</cp:lastModifiedBy>
  <cp:revision>2</cp:revision>
  <dcterms:created xsi:type="dcterms:W3CDTF">2023-02-20T18:16:00Z</dcterms:created>
  <dcterms:modified xsi:type="dcterms:W3CDTF">2023-07-31T02:31:59Z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FB1FEFFD893F423D8ACF7CB2B48C2E77_12</vt:lpwstr>
  </property>
  <property fmtid="{D5CDD505-2E9C-101B-9397-08002B2CF9AE}" pid="3" name="KSOProductBuildVer">
    <vt:lpwstr>2052-12.1.0.15120</vt:lpwstr>
  </property>
</Properties>
</file>