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06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6FB14-B1BD-4A5F-9567-6FCB9793EED6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C19FE-31F5-4A47-AA75-6EEE2191EE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7979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C19FE-31F5-4A47-AA75-6EEE2191EE8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5535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C19FE-31F5-4A47-AA75-6EEE2191EE85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52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8F8C7A-B6B1-F099-0AAF-EF4790833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A359FA8-1708-F807-EEE4-6138F4C7E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2977B9D-685F-B85C-E6DC-B3A0531B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CBF8-7C38-477E-B6E5-407A3E72CC64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826ED6-1A9A-586D-189A-17FF0270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AA439A0-C7CF-2549-5196-F1851748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74D-0FA5-409A-8E7C-B819A01D08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55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502E2B-04A4-611C-EF93-7729B9906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5EE02A7-6371-8331-FF70-A6903B03B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E44D8AA-DBC2-FB18-DA23-1C1D89B0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CBF8-7C38-477E-B6E5-407A3E72CC64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2691A85-5BC8-17C2-2316-9893D546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D99119-5CC2-0FAA-4F3F-832748E9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74D-0FA5-409A-8E7C-B819A01D08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348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906B7B4-8DDC-1B06-0CF5-DFD5D9D44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9177349-95FD-78F0-EEAE-4C5EF1927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3107ABE-55DB-E4D6-03DA-C0649DBA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CBF8-7C38-477E-B6E5-407A3E72CC64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7DC7DF5-F351-770F-A87B-2EE4260A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487378F-ABAB-1933-0CA5-E1DBCF24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74D-0FA5-409A-8E7C-B819A01D08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790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2AD1E7-8144-E840-84C9-5E546B31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40E0CC-07C8-885F-AC42-FF52C6DE4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39E4EDF-BE04-573C-DC88-84E8EC3B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CBF8-7C38-477E-B6E5-407A3E72CC64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5C9A6BD-3DCF-D0F1-A184-7DDF288B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BC691BB-E732-E142-0755-C33312B8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74D-0FA5-409A-8E7C-B819A01D08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331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5B6636-5573-D216-F2FE-62747BC2F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0E738C2-5A62-A460-F757-00E279C5F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3B17D2F-1C27-0A4A-7F64-E15E24C8B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CBF8-7C38-477E-B6E5-407A3E72CC64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42C11BB-E70B-B143-3BE6-A764D547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EA2CA41-82E0-5542-10C6-E8D93A46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74D-0FA5-409A-8E7C-B819A01D08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790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F69C1A-B293-EEBD-55D8-9BF2491B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C805A9-D107-1DCD-D9FD-14A093F1E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A63ABF5-5544-A190-5767-C69C581CA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44A4230-36B8-1456-89DD-DB5CFADDA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CBF8-7C38-477E-B6E5-407A3E72CC64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1861605-8CF3-CA7D-7B61-4E5EE93A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614528D-92DF-0E15-E9F1-A8052E46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74D-0FA5-409A-8E7C-B819A01D08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804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A06EAC-9857-26E1-E55B-38603EBEF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C86F184-0006-9C56-8E41-B574698DE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478E57F-DEE9-E71F-ECCE-22DB52239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D5B926A-8C85-21EA-1439-32977B0D0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54C3687-E060-EEF1-EFB9-8D0B652E3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64B884F-D0A8-9288-2851-472A8CD8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CBF8-7C38-477E-B6E5-407A3E72CC64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EE8739D-DE60-9514-3441-8DB2B6626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9982AE4-87A7-E838-1F19-B9DC6B0F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74D-0FA5-409A-8E7C-B819A01D08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231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0DB5D5-8AFB-C4AE-E2BC-327E2F72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667E8D5-D12E-6005-F763-05598C91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CBF8-7C38-477E-B6E5-407A3E72CC64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2E6EF39-4D64-4EF5-5684-2D5420E1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E202521-EA7C-0CC1-344F-2E3B11F3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74D-0FA5-409A-8E7C-B819A01D08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867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EA0CE32-44A9-3634-F1D1-78EBAF0A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CBF8-7C38-477E-B6E5-407A3E72CC64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9414511-F5B0-124D-7F7F-92A53084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FAA29CE-379E-97CB-FB8E-2602B02A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74D-0FA5-409A-8E7C-B819A01D08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752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92C027-8989-063F-4519-44CDB9F2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7427AF-D2A2-5B23-F1D5-365BC0320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064889C-27E6-E74E-1A55-C8DAEAA36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A8D286A-DCC8-8307-B3D7-172692A8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CBF8-7C38-477E-B6E5-407A3E72CC64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1E0728E-A6B1-0AEB-608F-B0FFB21C3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63E16B6-DE60-F3C8-3664-EF0E4DE75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74D-0FA5-409A-8E7C-B819A01D08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827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D5E4B0-4CA6-4D59-686F-A8FB74C8B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743108C6-FCC5-01C4-61E9-B9046E585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9EF0BCB-7D48-0268-F5B3-DB0246ECC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658AD78-F653-7EF9-250F-0050EF2B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CBF8-7C38-477E-B6E5-407A3E72CC64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2A962B3-00B9-992F-0731-0D763412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571E0F0-D839-05A6-0FD3-C26BCBB1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74D-0FA5-409A-8E7C-B819A01D08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023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0ABAA38-D8E6-795F-4E5A-B272DCCDD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92E139B-3973-C19D-29D2-B651C8AFF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FCC7E17-889D-BACF-14B4-A94574799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1CBF8-7C38-477E-B6E5-407A3E72CC64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27AF34A-ACB7-2A00-2A95-825BA5ABE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D7D0650-F681-7C71-EC23-23191A3C2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6A74D-0FA5-409A-8E7C-B819A01D08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778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divide-and-conquer-algorithm-introduc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B19E710-1865-4C1F-D77A-349443729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F9016162-FA0C-9A7C-8FBE-19B94D744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2645"/>
            <a:ext cx="9144000" cy="1047318"/>
          </a:xfrm>
        </p:spPr>
        <p:txBody>
          <a:bodyPr/>
          <a:lstStyle/>
          <a:p>
            <a:r>
              <a:rPr lang="az-Latn-AZ" dirty="0">
                <a:latin typeface="Bahnschrift Condensed" panose="020B0502040204020203" pitchFamily="34" charset="0"/>
              </a:rPr>
              <a:t>Binary Search(İkili axtarış)</a:t>
            </a:r>
            <a:endParaRPr lang="tr-TR" dirty="0">
              <a:latin typeface="Bahnschrift Condensed" panose="020B0502040204020203" pitchFamily="34" charset="0"/>
            </a:endParaRPr>
          </a:p>
        </p:txBody>
      </p:sp>
      <p:grpSp>
        <p:nvGrpSpPr>
          <p:cNvPr id="6" name="Google Shape;499;p27">
            <a:extLst>
              <a:ext uri="{FF2B5EF4-FFF2-40B4-BE49-F238E27FC236}">
                <a16:creationId xmlns:a16="http://schemas.microsoft.com/office/drawing/2014/main" id="{CA30B681-3CBC-0094-DBAC-E3E0B1303048}"/>
              </a:ext>
            </a:extLst>
          </p:cNvPr>
          <p:cNvGrpSpPr/>
          <p:nvPr/>
        </p:nvGrpSpPr>
        <p:grpSpPr>
          <a:xfrm flipH="1">
            <a:off x="2057985" y="2116131"/>
            <a:ext cx="864824" cy="693028"/>
            <a:chOff x="10049025" y="922900"/>
            <a:chExt cx="537625" cy="430800"/>
          </a:xfrm>
        </p:grpSpPr>
        <p:sp>
          <p:nvSpPr>
            <p:cNvPr id="7" name="Google Shape;500;p27">
              <a:extLst>
                <a:ext uri="{FF2B5EF4-FFF2-40B4-BE49-F238E27FC236}">
                  <a16:creationId xmlns:a16="http://schemas.microsoft.com/office/drawing/2014/main" id="{3E943FBF-A278-BF63-6EE0-8293E2BE8CB2}"/>
                </a:ext>
              </a:extLst>
            </p:cNvPr>
            <p:cNvSpPr/>
            <p:nvPr/>
          </p:nvSpPr>
          <p:spPr>
            <a:xfrm>
              <a:off x="10056525" y="930425"/>
              <a:ext cx="521975" cy="331475"/>
            </a:xfrm>
            <a:custGeom>
              <a:avLst/>
              <a:gdLst/>
              <a:ahLst/>
              <a:cxnLst/>
              <a:rect l="l" t="t" r="r" b="b"/>
              <a:pathLst>
                <a:path w="20879" h="13259" extrusionOk="0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01;p27">
              <a:extLst>
                <a:ext uri="{FF2B5EF4-FFF2-40B4-BE49-F238E27FC236}">
                  <a16:creationId xmlns:a16="http://schemas.microsoft.com/office/drawing/2014/main" id="{EAFA9AA9-7622-BFF3-BADD-E6785B74DD76}"/>
                </a:ext>
              </a:extLst>
            </p:cNvPr>
            <p:cNvSpPr/>
            <p:nvPr/>
          </p:nvSpPr>
          <p:spPr>
            <a:xfrm>
              <a:off x="10049025" y="922900"/>
              <a:ext cx="537625" cy="347150"/>
            </a:xfrm>
            <a:custGeom>
              <a:avLst/>
              <a:gdLst/>
              <a:ahLst/>
              <a:cxnLst/>
              <a:rect l="l" t="t" r="r" b="b"/>
              <a:pathLst>
                <a:path w="21505" h="13886" extrusionOk="0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02;p27">
              <a:extLst>
                <a:ext uri="{FF2B5EF4-FFF2-40B4-BE49-F238E27FC236}">
                  <a16:creationId xmlns:a16="http://schemas.microsoft.com/office/drawing/2014/main" id="{083AA1DE-7A09-A2D9-B198-80A1305C18C6}"/>
                </a:ext>
              </a:extLst>
            </p:cNvPr>
            <p:cNvSpPr/>
            <p:nvPr/>
          </p:nvSpPr>
          <p:spPr>
            <a:xfrm>
              <a:off x="10351650" y="961750"/>
              <a:ext cx="44500" cy="75825"/>
            </a:xfrm>
            <a:custGeom>
              <a:avLst/>
              <a:gdLst/>
              <a:ahLst/>
              <a:cxnLst/>
              <a:rect l="l" t="t" r="r" b="b"/>
              <a:pathLst>
                <a:path w="1780" h="3033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03;p27">
              <a:extLst>
                <a:ext uri="{FF2B5EF4-FFF2-40B4-BE49-F238E27FC236}">
                  <a16:creationId xmlns:a16="http://schemas.microsoft.com/office/drawing/2014/main" id="{676CCB39-F645-2F9A-6EDB-D73A5CFBBF64}"/>
                </a:ext>
              </a:extLst>
            </p:cNvPr>
            <p:cNvSpPr/>
            <p:nvPr/>
          </p:nvSpPr>
          <p:spPr>
            <a:xfrm>
              <a:off x="10344450" y="955525"/>
              <a:ext cx="60000" cy="88025"/>
            </a:xfrm>
            <a:custGeom>
              <a:avLst/>
              <a:gdLst/>
              <a:ahLst/>
              <a:cxnLst/>
              <a:rect l="l" t="t" r="r" b="b"/>
              <a:pathLst>
                <a:path w="2400" h="3521" extrusionOk="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4;p27">
              <a:extLst>
                <a:ext uri="{FF2B5EF4-FFF2-40B4-BE49-F238E27FC236}">
                  <a16:creationId xmlns:a16="http://schemas.microsoft.com/office/drawing/2014/main" id="{56410F1B-95AC-CCAD-F962-E35A82883508}"/>
                </a:ext>
              </a:extLst>
            </p:cNvPr>
            <p:cNvSpPr/>
            <p:nvPr/>
          </p:nvSpPr>
          <p:spPr>
            <a:xfrm>
              <a:off x="10098525" y="969875"/>
              <a:ext cx="31350" cy="33875"/>
            </a:xfrm>
            <a:custGeom>
              <a:avLst/>
              <a:gdLst/>
              <a:ahLst/>
              <a:cxnLst/>
              <a:rect l="l" t="t" r="r" b="b"/>
              <a:pathLst>
                <a:path w="1254" h="1355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05;p27">
              <a:extLst>
                <a:ext uri="{FF2B5EF4-FFF2-40B4-BE49-F238E27FC236}">
                  <a16:creationId xmlns:a16="http://schemas.microsoft.com/office/drawing/2014/main" id="{7FF58A6F-2C3C-F5F3-2E3A-F6928D75E47E}"/>
                </a:ext>
              </a:extLst>
            </p:cNvPr>
            <p:cNvSpPr/>
            <p:nvPr/>
          </p:nvSpPr>
          <p:spPr>
            <a:xfrm>
              <a:off x="10090375" y="965025"/>
              <a:ext cx="44500" cy="45625"/>
            </a:xfrm>
            <a:custGeom>
              <a:avLst/>
              <a:gdLst/>
              <a:ahLst/>
              <a:cxnLst/>
              <a:rect l="l" t="t" r="r" b="b"/>
              <a:pathLst>
                <a:path w="1780" h="1825" extrusionOk="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6;p27">
              <a:extLst>
                <a:ext uri="{FF2B5EF4-FFF2-40B4-BE49-F238E27FC236}">
                  <a16:creationId xmlns:a16="http://schemas.microsoft.com/office/drawing/2014/main" id="{F36ACC10-0B7F-2482-FF7C-A91353C88A91}"/>
                </a:ext>
              </a:extLst>
            </p:cNvPr>
            <p:cNvSpPr/>
            <p:nvPr/>
          </p:nvSpPr>
          <p:spPr>
            <a:xfrm>
              <a:off x="10479475" y="1207350"/>
              <a:ext cx="57675" cy="15700"/>
            </a:xfrm>
            <a:custGeom>
              <a:avLst/>
              <a:gdLst/>
              <a:ahLst/>
              <a:cxnLst/>
              <a:rect l="l" t="t" r="r" b="b"/>
              <a:pathLst>
                <a:path w="2307" h="628" extrusionOk="0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07;p27">
              <a:extLst>
                <a:ext uri="{FF2B5EF4-FFF2-40B4-BE49-F238E27FC236}">
                  <a16:creationId xmlns:a16="http://schemas.microsoft.com/office/drawing/2014/main" id="{07CB6031-E81D-D3B4-5BAC-4DDB5DF164EF}"/>
                </a:ext>
              </a:extLst>
            </p:cNvPr>
            <p:cNvSpPr/>
            <p:nvPr/>
          </p:nvSpPr>
          <p:spPr>
            <a:xfrm>
              <a:off x="10474450" y="1201025"/>
              <a:ext cx="67700" cy="28075"/>
            </a:xfrm>
            <a:custGeom>
              <a:avLst/>
              <a:gdLst/>
              <a:ahLst/>
              <a:cxnLst/>
              <a:rect l="l" t="t" r="r" b="b"/>
              <a:pathLst>
                <a:path w="2708" h="1123" extrusionOk="0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08;p27">
              <a:extLst>
                <a:ext uri="{FF2B5EF4-FFF2-40B4-BE49-F238E27FC236}">
                  <a16:creationId xmlns:a16="http://schemas.microsoft.com/office/drawing/2014/main" id="{5B5E4587-CEBD-F8B5-C393-55D11EA3B372}"/>
                </a:ext>
              </a:extLst>
            </p:cNvPr>
            <p:cNvSpPr/>
            <p:nvPr/>
          </p:nvSpPr>
          <p:spPr>
            <a:xfrm>
              <a:off x="10074700" y="1008725"/>
              <a:ext cx="384125" cy="339625"/>
            </a:xfrm>
            <a:custGeom>
              <a:avLst/>
              <a:gdLst/>
              <a:ahLst/>
              <a:cxnLst/>
              <a:rect l="l" t="t" r="r" b="b"/>
              <a:pathLst>
                <a:path w="15365" h="13585" extrusionOk="0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9;p27">
              <a:extLst>
                <a:ext uri="{FF2B5EF4-FFF2-40B4-BE49-F238E27FC236}">
                  <a16:creationId xmlns:a16="http://schemas.microsoft.com/office/drawing/2014/main" id="{E3438C79-F7A1-1849-DBE3-5B4B046EED95}"/>
                </a:ext>
              </a:extLst>
            </p:cNvPr>
            <p:cNvSpPr/>
            <p:nvPr/>
          </p:nvSpPr>
          <p:spPr>
            <a:xfrm>
              <a:off x="10067175" y="1002600"/>
              <a:ext cx="399150" cy="351100"/>
            </a:xfrm>
            <a:custGeom>
              <a:avLst/>
              <a:gdLst/>
              <a:ahLst/>
              <a:cxnLst/>
              <a:rect l="l" t="t" r="r" b="b"/>
              <a:pathLst>
                <a:path w="15966" h="14044" extrusionOk="0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10;p27">
              <a:extLst>
                <a:ext uri="{FF2B5EF4-FFF2-40B4-BE49-F238E27FC236}">
                  <a16:creationId xmlns:a16="http://schemas.microsoft.com/office/drawing/2014/main" id="{9BF68488-DD05-702B-C7D6-45A5D9F75DB2}"/>
                </a:ext>
              </a:extLst>
            </p:cNvPr>
            <p:cNvSpPr/>
            <p:nvPr/>
          </p:nvSpPr>
          <p:spPr>
            <a:xfrm>
              <a:off x="10111675" y="1019375"/>
              <a:ext cx="94000" cy="198650"/>
            </a:xfrm>
            <a:custGeom>
              <a:avLst/>
              <a:gdLst/>
              <a:ahLst/>
              <a:cxnLst/>
              <a:rect l="l" t="t" r="r" b="b"/>
              <a:pathLst>
                <a:path w="3760" h="7946" extrusionOk="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11;p27">
              <a:extLst>
                <a:ext uri="{FF2B5EF4-FFF2-40B4-BE49-F238E27FC236}">
                  <a16:creationId xmlns:a16="http://schemas.microsoft.com/office/drawing/2014/main" id="{3AE0C91B-7023-9C71-BE93-BD48CF69DD24}"/>
                </a:ext>
              </a:extLst>
            </p:cNvPr>
            <p:cNvSpPr/>
            <p:nvPr/>
          </p:nvSpPr>
          <p:spPr>
            <a:xfrm>
              <a:off x="10101750" y="1013500"/>
              <a:ext cx="113225" cy="210150"/>
            </a:xfrm>
            <a:custGeom>
              <a:avLst/>
              <a:gdLst/>
              <a:ahLst/>
              <a:cxnLst/>
              <a:rect l="l" t="t" r="r" b="b"/>
              <a:pathLst>
                <a:path w="4529" h="8406" extrusionOk="0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12;p27">
              <a:extLst>
                <a:ext uri="{FF2B5EF4-FFF2-40B4-BE49-F238E27FC236}">
                  <a16:creationId xmlns:a16="http://schemas.microsoft.com/office/drawing/2014/main" id="{B8E5361A-3B40-D579-E84A-8B8E02624BC8}"/>
                </a:ext>
              </a:extLst>
            </p:cNvPr>
            <p:cNvSpPr/>
            <p:nvPr/>
          </p:nvSpPr>
          <p:spPr>
            <a:xfrm>
              <a:off x="10139875" y="1035050"/>
              <a:ext cx="120325" cy="219325"/>
            </a:xfrm>
            <a:custGeom>
              <a:avLst/>
              <a:gdLst/>
              <a:ahLst/>
              <a:cxnLst/>
              <a:rect l="l" t="t" r="r" b="b"/>
              <a:pathLst>
                <a:path w="4813" h="8773" extrusionOk="0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13;p27">
              <a:extLst>
                <a:ext uri="{FF2B5EF4-FFF2-40B4-BE49-F238E27FC236}">
                  <a16:creationId xmlns:a16="http://schemas.microsoft.com/office/drawing/2014/main" id="{81D15D4C-D928-27CA-ED39-981EF07E64B8}"/>
                </a:ext>
              </a:extLst>
            </p:cNvPr>
            <p:cNvSpPr/>
            <p:nvPr/>
          </p:nvSpPr>
          <p:spPr>
            <a:xfrm>
              <a:off x="10131375" y="1029075"/>
              <a:ext cx="137750" cy="231275"/>
            </a:xfrm>
            <a:custGeom>
              <a:avLst/>
              <a:gdLst/>
              <a:ahLst/>
              <a:cxnLst/>
              <a:rect l="l" t="t" r="r" b="b"/>
              <a:pathLst>
                <a:path w="5510" h="9251" extrusionOk="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14;p27">
              <a:extLst>
                <a:ext uri="{FF2B5EF4-FFF2-40B4-BE49-F238E27FC236}">
                  <a16:creationId xmlns:a16="http://schemas.microsoft.com/office/drawing/2014/main" id="{1AE506B9-1900-DAB2-F816-AE55EFE9ACAA}"/>
                </a:ext>
              </a:extLst>
            </p:cNvPr>
            <p:cNvSpPr/>
            <p:nvPr/>
          </p:nvSpPr>
          <p:spPr>
            <a:xfrm>
              <a:off x="10176825" y="1053225"/>
              <a:ext cx="132875" cy="224325"/>
            </a:xfrm>
            <a:custGeom>
              <a:avLst/>
              <a:gdLst/>
              <a:ahLst/>
              <a:cxnLst/>
              <a:rect l="l" t="t" r="r" b="b"/>
              <a:pathLst>
                <a:path w="5315" h="8973" extrusionOk="0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15;p27">
              <a:extLst>
                <a:ext uri="{FF2B5EF4-FFF2-40B4-BE49-F238E27FC236}">
                  <a16:creationId xmlns:a16="http://schemas.microsoft.com/office/drawing/2014/main" id="{BF0EA56F-CCA5-6CE8-3362-9BF4F77159E2}"/>
                </a:ext>
              </a:extLst>
            </p:cNvPr>
            <p:cNvSpPr/>
            <p:nvPr/>
          </p:nvSpPr>
          <p:spPr>
            <a:xfrm>
              <a:off x="10166900" y="1045925"/>
              <a:ext cx="152025" cy="240375"/>
            </a:xfrm>
            <a:custGeom>
              <a:avLst/>
              <a:gdLst/>
              <a:ahLst/>
              <a:cxnLst/>
              <a:rect l="l" t="t" r="r" b="b"/>
              <a:pathLst>
                <a:path w="6081" h="9615" extrusionOk="0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16;p27">
              <a:extLst>
                <a:ext uri="{FF2B5EF4-FFF2-40B4-BE49-F238E27FC236}">
                  <a16:creationId xmlns:a16="http://schemas.microsoft.com/office/drawing/2014/main" id="{E1E13AC3-F632-CFF9-D353-7AAAF7E049CA}"/>
                </a:ext>
              </a:extLst>
            </p:cNvPr>
            <p:cNvSpPr/>
            <p:nvPr/>
          </p:nvSpPr>
          <p:spPr>
            <a:xfrm>
              <a:off x="10208175" y="1082050"/>
              <a:ext cx="138475" cy="216800"/>
            </a:xfrm>
            <a:custGeom>
              <a:avLst/>
              <a:gdLst/>
              <a:ahLst/>
              <a:cxnLst/>
              <a:rect l="l" t="t" r="r" b="b"/>
              <a:pathLst>
                <a:path w="5539" h="8672" extrusionOk="0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17;p27">
              <a:extLst>
                <a:ext uri="{FF2B5EF4-FFF2-40B4-BE49-F238E27FC236}">
                  <a16:creationId xmlns:a16="http://schemas.microsoft.com/office/drawing/2014/main" id="{8EC12939-5D98-1E4A-C9FE-0D123B7BE7F4}"/>
                </a:ext>
              </a:extLst>
            </p:cNvPr>
            <p:cNvSpPr/>
            <p:nvPr/>
          </p:nvSpPr>
          <p:spPr>
            <a:xfrm>
              <a:off x="10199025" y="1074750"/>
              <a:ext cx="154450" cy="229800"/>
            </a:xfrm>
            <a:custGeom>
              <a:avLst/>
              <a:gdLst/>
              <a:ahLst/>
              <a:cxnLst/>
              <a:rect l="l" t="t" r="r" b="b"/>
              <a:pathLst>
                <a:path w="6178" h="9192" extrusionOk="0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18;p27">
              <a:extLst>
                <a:ext uri="{FF2B5EF4-FFF2-40B4-BE49-F238E27FC236}">
                  <a16:creationId xmlns:a16="http://schemas.microsoft.com/office/drawing/2014/main" id="{BBD6F7CB-CF4A-306C-8D25-13C461007B53}"/>
                </a:ext>
              </a:extLst>
            </p:cNvPr>
            <p:cNvSpPr/>
            <p:nvPr/>
          </p:nvSpPr>
          <p:spPr>
            <a:xfrm>
              <a:off x="10249525" y="1105225"/>
              <a:ext cx="130975" cy="211800"/>
            </a:xfrm>
            <a:custGeom>
              <a:avLst/>
              <a:gdLst/>
              <a:ahLst/>
              <a:cxnLst/>
              <a:rect l="l" t="t" r="r" b="b"/>
              <a:pathLst>
                <a:path w="5239" h="8472" extrusionOk="0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19;p27">
              <a:extLst>
                <a:ext uri="{FF2B5EF4-FFF2-40B4-BE49-F238E27FC236}">
                  <a16:creationId xmlns:a16="http://schemas.microsoft.com/office/drawing/2014/main" id="{1329B2D0-065C-F0B5-28B8-302B0357C7AE}"/>
                </a:ext>
              </a:extLst>
            </p:cNvPr>
            <p:cNvSpPr/>
            <p:nvPr/>
          </p:nvSpPr>
          <p:spPr>
            <a:xfrm>
              <a:off x="10241025" y="1099025"/>
              <a:ext cx="147775" cy="223975"/>
            </a:xfrm>
            <a:custGeom>
              <a:avLst/>
              <a:gdLst/>
              <a:ahLst/>
              <a:cxnLst/>
              <a:rect l="l" t="t" r="r" b="b"/>
              <a:pathLst>
                <a:path w="5911" h="8959" extrusionOk="0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20;p27">
              <a:extLst>
                <a:ext uri="{FF2B5EF4-FFF2-40B4-BE49-F238E27FC236}">
                  <a16:creationId xmlns:a16="http://schemas.microsoft.com/office/drawing/2014/main" id="{33497C0C-3F8F-A980-9F08-81C2FA4BFACF}"/>
                </a:ext>
              </a:extLst>
            </p:cNvPr>
            <p:cNvSpPr/>
            <p:nvPr/>
          </p:nvSpPr>
          <p:spPr>
            <a:xfrm>
              <a:off x="10289000" y="1142200"/>
              <a:ext cx="125325" cy="190500"/>
            </a:xfrm>
            <a:custGeom>
              <a:avLst/>
              <a:gdLst/>
              <a:ahLst/>
              <a:cxnLst/>
              <a:rect l="l" t="t" r="r" b="b"/>
              <a:pathLst>
                <a:path w="5013" h="7620" extrusionOk="0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21;p27">
              <a:extLst>
                <a:ext uri="{FF2B5EF4-FFF2-40B4-BE49-F238E27FC236}">
                  <a16:creationId xmlns:a16="http://schemas.microsoft.com/office/drawing/2014/main" id="{79E1AC0F-F0E1-1E15-1540-98A0A11E5056}"/>
                </a:ext>
              </a:extLst>
            </p:cNvPr>
            <p:cNvSpPr/>
            <p:nvPr/>
          </p:nvSpPr>
          <p:spPr>
            <a:xfrm>
              <a:off x="10279925" y="1135550"/>
              <a:ext cx="143025" cy="201675"/>
            </a:xfrm>
            <a:custGeom>
              <a:avLst/>
              <a:gdLst/>
              <a:ahLst/>
              <a:cxnLst/>
              <a:rect l="l" t="t" r="r" b="b"/>
              <a:pathLst>
                <a:path w="5721" h="8067" extrusionOk="0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22;p27">
              <a:extLst>
                <a:ext uri="{FF2B5EF4-FFF2-40B4-BE49-F238E27FC236}">
                  <a16:creationId xmlns:a16="http://schemas.microsoft.com/office/drawing/2014/main" id="{94501FF2-6F5B-0F19-C486-7DC405063A34}"/>
                </a:ext>
              </a:extLst>
            </p:cNvPr>
            <p:cNvSpPr/>
            <p:nvPr/>
          </p:nvSpPr>
          <p:spPr>
            <a:xfrm>
              <a:off x="10377975" y="1199200"/>
              <a:ext cx="49525" cy="68325"/>
            </a:xfrm>
            <a:custGeom>
              <a:avLst/>
              <a:gdLst/>
              <a:ahLst/>
              <a:cxnLst/>
              <a:rect l="l" t="t" r="r" b="b"/>
              <a:pathLst>
                <a:path w="1981" h="2733" extrusionOk="0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23;p27">
              <a:extLst>
                <a:ext uri="{FF2B5EF4-FFF2-40B4-BE49-F238E27FC236}">
                  <a16:creationId xmlns:a16="http://schemas.microsoft.com/office/drawing/2014/main" id="{63685923-B2D1-05E0-38DC-A38C2227F6FB}"/>
                </a:ext>
              </a:extLst>
            </p:cNvPr>
            <p:cNvSpPr/>
            <p:nvPr/>
          </p:nvSpPr>
          <p:spPr>
            <a:xfrm>
              <a:off x="10369825" y="1193550"/>
              <a:ext cx="66175" cy="80875"/>
            </a:xfrm>
            <a:custGeom>
              <a:avLst/>
              <a:gdLst/>
              <a:ahLst/>
              <a:cxnLst/>
              <a:rect l="l" t="t" r="r" b="b"/>
              <a:pathLst>
                <a:path w="2647" h="3235" extrusionOk="0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24;p27">
              <a:extLst>
                <a:ext uri="{FF2B5EF4-FFF2-40B4-BE49-F238E27FC236}">
                  <a16:creationId xmlns:a16="http://schemas.microsoft.com/office/drawing/2014/main" id="{5D07091E-D3DE-50C8-8719-7573B825A67F}"/>
                </a:ext>
              </a:extLst>
            </p:cNvPr>
            <p:cNvSpPr/>
            <p:nvPr/>
          </p:nvSpPr>
          <p:spPr>
            <a:xfrm>
              <a:off x="10202525" y="1050725"/>
              <a:ext cx="13175" cy="28825"/>
            </a:xfrm>
            <a:custGeom>
              <a:avLst/>
              <a:gdLst/>
              <a:ahLst/>
              <a:cxnLst/>
              <a:rect l="l" t="t" r="r" b="b"/>
              <a:pathLst>
                <a:path w="527" h="1153" extrusionOk="0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25;p27">
              <a:extLst>
                <a:ext uri="{FF2B5EF4-FFF2-40B4-BE49-F238E27FC236}">
                  <a16:creationId xmlns:a16="http://schemas.microsoft.com/office/drawing/2014/main" id="{34F73168-4D14-89E6-E23B-139FB54920CE}"/>
                </a:ext>
              </a:extLst>
            </p:cNvPr>
            <p:cNvSpPr/>
            <p:nvPr/>
          </p:nvSpPr>
          <p:spPr>
            <a:xfrm>
              <a:off x="10195000" y="1045700"/>
              <a:ext cx="28850" cy="38875"/>
            </a:xfrm>
            <a:custGeom>
              <a:avLst/>
              <a:gdLst/>
              <a:ahLst/>
              <a:cxnLst/>
              <a:rect l="l" t="t" r="r" b="b"/>
              <a:pathLst>
                <a:path w="1154" h="1555" extrusionOk="0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26;p27">
              <a:extLst>
                <a:ext uri="{FF2B5EF4-FFF2-40B4-BE49-F238E27FC236}">
                  <a16:creationId xmlns:a16="http://schemas.microsoft.com/office/drawing/2014/main" id="{7C4316DF-8B91-8A6A-0DB6-A2D131EF444D}"/>
                </a:ext>
              </a:extLst>
            </p:cNvPr>
            <p:cNvSpPr/>
            <p:nvPr/>
          </p:nvSpPr>
          <p:spPr>
            <a:xfrm>
              <a:off x="10098525" y="1136550"/>
              <a:ext cx="20700" cy="39500"/>
            </a:xfrm>
            <a:custGeom>
              <a:avLst/>
              <a:gdLst/>
              <a:ahLst/>
              <a:cxnLst/>
              <a:rect l="l" t="t" r="r" b="b"/>
              <a:pathLst>
                <a:path w="828" h="1580" extrusionOk="0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27;p27">
              <a:extLst>
                <a:ext uri="{FF2B5EF4-FFF2-40B4-BE49-F238E27FC236}">
                  <a16:creationId xmlns:a16="http://schemas.microsoft.com/office/drawing/2014/main" id="{0BEBF3F4-77DB-C9E1-BE65-0FA71E6CA90F}"/>
                </a:ext>
              </a:extLst>
            </p:cNvPr>
            <p:cNvSpPr/>
            <p:nvPr/>
          </p:nvSpPr>
          <p:spPr>
            <a:xfrm>
              <a:off x="10090375" y="1129675"/>
              <a:ext cx="36975" cy="52425"/>
            </a:xfrm>
            <a:custGeom>
              <a:avLst/>
              <a:gdLst/>
              <a:ahLst/>
              <a:cxnLst/>
              <a:rect l="l" t="t" r="r" b="b"/>
              <a:pathLst>
                <a:path w="1479" h="2097" extrusionOk="0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28;p27">
              <a:extLst>
                <a:ext uri="{FF2B5EF4-FFF2-40B4-BE49-F238E27FC236}">
                  <a16:creationId xmlns:a16="http://schemas.microsoft.com/office/drawing/2014/main" id="{3202D819-2221-0DA6-9DA9-750C98017FBA}"/>
                </a:ext>
              </a:extLst>
            </p:cNvPr>
            <p:cNvSpPr/>
            <p:nvPr/>
          </p:nvSpPr>
          <p:spPr>
            <a:xfrm>
              <a:off x="10278350" y="1100225"/>
              <a:ext cx="28825" cy="55150"/>
            </a:xfrm>
            <a:custGeom>
              <a:avLst/>
              <a:gdLst/>
              <a:ahLst/>
              <a:cxnLst/>
              <a:rect l="l" t="t" r="r" b="b"/>
              <a:pathLst>
                <a:path w="1153" h="2206" extrusionOk="0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29;p27">
              <a:extLst>
                <a:ext uri="{FF2B5EF4-FFF2-40B4-BE49-F238E27FC236}">
                  <a16:creationId xmlns:a16="http://schemas.microsoft.com/office/drawing/2014/main" id="{A06D27FE-D62D-6AF4-8F19-5620E1827C6C}"/>
                </a:ext>
              </a:extLst>
            </p:cNvPr>
            <p:cNvSpPr/>
            <p:nvPr/>
          </p:nvSpPr>
          <p:spPr>
            <a:xfrm>
              <a:off x="10269825" y="1093700"/>
              <a:ext cx="46050" cy="67350"/>
            </a:xfrm>
            <a:custGeom>
              <a:avLst/>
              <a:gdLst/>
              <a:ahLst/>
              <a:cxnLst/>
              <a:rect l="l" t="t" r="r" b="b"/>
              <a:pathLst>
                <a:path w="1842" h="2694" extrusionOk="0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30;p27">
              <a:extLst>
                <a:ext uri="{FF2B5EF4-FFF2-40B4-BE49-F238E27FC236}">
                  <a16:creationId xmlns:a16="http://schemas.microsoft.com/office/drawing/2014/main" id="{D4F29568-2B6A-46B1-0FD8-487AB0E5533D}"/>
                </a:ext>
              </a:extLst>
            </p:cNvPr>
            <p:cNvSpPr/>
            <p:nvPr/>
          </p:nvSpPr>
          <p:spPr>
            <a:xfrm>
              <a:off x="10346625" y="1191700"/>
              <a:ext cx="7550" cy="15675"/>
            </a:xfrm>
            <a:custGeom>
              <a:avLst/>
              <a:gdLst/>
              <a:ahLst/>
              <a:cxnLst/>
              <a:rect l="l" t="t" r="r" b="b"/>
              <a:pathLst>
                <a:path w="302" h="62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31;p27">
              <a:extLst>
                <a:ext uri="{FF2B5EF4-FFF2-40B4-BE49-F238E27FC236}">
                  <a16:creationId xmlns:a16="http://schemas.microsoft.com/office/drawing/2014/main" id="{DF9077DB-FEE1-95EB-43C8-E495D98AF955}"/>
                </a:ext>
              </a:extLst>
            </p:cNvPr>
            <p:cNvSpPr/>
            <p:nvPr/>
          </p:nvSpPr>
          <p:spPr>
            <a:xfrm>
              <a:off x="10338500" y="1184575"/>
              <a:ext cx="23825" cy="30325"/>
            </a:xfrm>
            <a:custGeom>
              <a:avLst/>
              <a:gdLst/>
              <a:ahLst/>
              <a:cxnLst/>
              <a:rect l="l" t="t" r="r" b="b"/>
              <a:pathLst>
                <a:path w="953" h="1213" extrusionOk="0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2177;p87">
            <a:extLst>
              <a:ext uri="{FF2B5EF4-FFF2-40B4-BE49-F238E27FC236}">
                <a16:creationId xmlns:a16="http://schemas.microsoft.com/office/drawing/2014/main" id="{E7BBF743-40C5-BFA0-1E97-9756821D032E}"/>
              </a:ext>
            </a:extLst>
          </p:cNvPr>
          <p:cNvGrpSpPr/>
          <p:nvPr/>
        </p:nvGrpSpPr>
        <p:grpSpPr>
          <a:xfrm>
            <a:off x="75705" y="6104467"/>
            <a:ext cx="492850" cy="669769"/>
            <a:chOff x="5522413" y="4060675"/>
            <a:chExt cx="309000" cy="4942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0" name="Google Shape;2178;p87">
              <a:extLst>
                <a:ext uri="{FF2B5EF4-FFF2-40B4-BE49-F238E27FC236}">
                  <a16:creationId xmlns:a16="http://schemas.microsoft.com/office/drawing/2014/main" id="{8F876714-B3D0-8927-A5F7-60808283099B}"/>
                </a:ext>
              </a:extLst>
            </p:cNvPr>
            <p:cNvSpPr/>
            <p:nvPr/>
          </p:nvSpPr>
          <p:spPr>
            <a:xfrm>
              <a:off x="5529838" y="4492950"/>
              <a:ext cx="292425" cy="61925"/>
            </a:xfrm>
            <a:custGeom>
              <a:avLst/>
              <a:gdLst/>
              <a:ahLst/>
              <a:cxnLst/>
              <a:rect l="l" t="t" r="r" b="b"/>
              <a:pathLst>
                <a:path w="11697" h="2477" extrusionOk="0">
                  <a:moveTo>
                    <a:pt x="2319" y="1"/>
                  </a:moveTo>
                  <a:cubicBezTo>
                    <a:pt x="1011" y="1"/>
                    <a:pt x="0" y="1012"/>
                    <a:pt x="0" y="2250"/>
                  </a:cubicBezTo>
                  <a:lnTo>
                    <a:pt x="0" y="2476"/>
                  </a:lnTo>
                  <a:lnTo>
                    <a:pt x="11697" y="2476"/>
                  </a:lnTo>
                  <a:lnTo>
                    <a:pt x="11697" y="2319"/>
                  </a:lnTo>
                  <a:cubicBezTo>
                    <a:pt x="11697" y="1012"/>
                    <a:pt x="10668" y="1"/>
                    <a:pt x="9361" y="1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41" name="Google Shape;2179;p87">
              <a:extLst>
                <a:ext uri="{FF2B5EF4-FFF2-40B4-BE49-F238E27FC236}">
                  <a16:creationId xmlns:a16="http://schemas.microsoft.com/office/drawing/2014/main" id="{C0CBEC44-1FFC-1195-DFDE-3C254604FCE0}"/>
                </a:ext>
              </a:extLst>
            </p:cNvPr>
            <p:cNvSpPr/>
            <p:nvPr/>
          </p:nvSpPr>
          <p:spPr>
            <a:xfrm>
              <a:off x="5615238" y="4462025"/>
              <a:ext cx="123350" cy="54500"/>
            </a:xfrm>
            <a:custGeom>
              <a:avLst/>
              <a:gdLst/>
              <a:ahLst/>
              <a:cxnLst/>
              <a:rect l="l" t="t" r="r" b="b"/>
              <a:pathLst>
                <a:path w="4934" h="2180" extrusionOk="0">
                  <a:moveTo>
                    <a:pt x="280" y="0"/>
                  </a:moveTo>
                  <a:lnTo>
                    <a:pt x="1" y="297"/>
                  </a:lnTo>
                  <a:lnTo>
                    <a:pt x="1" y="1238"/>
                  </a:lnTo>
                  <a:lnTo>
                    <a:pt x="2755" y="2179"/>
                  </a:lnTo>
                  <a:lnTo>
                    <a:pt x="4934" y="1238"/>
                  </a:lnTo>
                  <a:lnTo>
                    <a:pt x="4934" y="297"/>
                  </a:lnTo>
                  <a:lnTo>
                    <a:pt x="4568" y="0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42" name="Google Shape;2180;p87">
              <a:extLst>
                <a:ext uri="{FF2B5EF4-FFF2-40B4-BE49-F238E27FC236}">
                  <a16:creationId xmlns:a16="http://schemas.microsoft.com/office/drawing/2014/main" id="{A61CF61B-B4CF-47A4-9F7B-816FDE15636B}"/>
                </a:ext>
              </a:extLst>
            </p:cNvPr>
            <p:cNvSpPr/>
            <p:nvPr/>
          </p:nvSpPr>
          <p:spPr>
            <a:xfrm>
              <a:off x="5529838" y="4492950"/>
              <a:ext cx="154275" cy="61925"/>
            </a:xfrm>
            <a:custGeom>
              <a:avLst/>
              <a:gdLst/>
              <a:ahLst/>
              <a:cxnLst/>
              <a:rect l="l" t="t" r="r" b="b"/>
              <a:pathLst>
                <a:path w="6171" h="2477" extrusionOk="0">
                  <a:moveTo>
                    <a:pt x="2319" y="1"/>
                  </a:moveTo>
                  <a:cubicBezTo>
                    <a:pt x="1011" y="1"/>
                    <a:pt x="0" y="1012"/>
                    <a:pt x="0" y="2250"/>
                  </a:cubicBezTo>
                  <a:lnTo>
                    <a:pt x="0" y="2476"/>
                  </a:lnTo>
                  <a:lnTo>
                    <a:pt x="6171" y="2476"/>
                  </a:lnTo>
                  <a:lnTo>
                    <a:pt x="6171" y="2319"/>
                  </a:lnTo>
                  <a:cubicBezTo>
                    <a:pt x="6171" y="1012"/>
                    <a:pt x="5160" y="1"/>
                    <a:pt x="3852" y="1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43" name="Google Shape;2181;p87">
              <a:extLst>
                <a:ext uri="{FF2B5EF4-FFF2-40B4-BE49-F238E27FC236}">
                  <a16:creationId xmlns:a16="http://schemas.microsoft.com/office/drawing/2014/main" id="{874233C8-6ED2-3122-4300-2B81ACA29815}"/>
                </a:ext>
              </a:extLst>
            </p:cNvPr>
            <p:cNvSpPr/>
            <p:nvPr/>
          </p:nvSpPr>
          <p:spPr>
            <a:xfrm>
              <a:off x="5776913" y="4245875"/>
              <a:ext cx="45350" cy="45775"/>
            </a:xfrm>
            <a:custGeom>
              <a:avLst/>
              <a:gdLst/>
              <a:ahLst/>
              <a:cxnLst/>
              <a:rect l="l" t="t" r="r" b="b"/>
              <a:pathLst>
                <a:path w="1814" h="1831" extrusionOk="0">
                  <a:moveTo>
                    <a:pt x="942" y="0"/>
                  </a:moveTo>
                  <a:cubicBezTo>
                    <a:pt x="436" y="0"/>
                    <a:pt x="1" y="436"/>
                    <a:pt x="1" y="959"/>
                  </a:cubicBezTo>
                  <a:cubicBezTo>
                    <a:pt x="1" y="1465"/>
                    <a:pt x="436" y="1831"/>
                    <a:pt x="942" y="1831"/>
                  </a:cubicBezTo>
                  <a:cubicBezTo>
                    <a:pt x="1447" y="1831"/>
                    <a:pt x="1814" y="1465"/>
                    <a:pt x="1814" y="959"/>
                  </a:cubicBezTo>
                  <a:cubicBezTo>
                    <a:pt x="1814" y="436"/>
                    <a:pt x="1447" y="0"/>
                    <a:pt x="942" y="0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44" name="Google Shape;2182;p87">
              <a:extLst>
                <a:ext uri="{FF2B5EF4-FFF2-40B4-BE49-F238E27FC236}">
                  <a16:creationId xmlns:a16="http://schemas.microsoft.com/office/drawing/2014/main" id="{BCA2389D-AFB1-3D7B-8B22-C8CB36415A43}"/>
                </a:ext>
              </a:extLst>
            </p:cNvPr>
            <p:cNvSpPr/>
            <p:nvPr/>
          </p:nvSpPr>
          <p:spPr>
            <a:xfrm>
              <a:off x="5529838" y="4245875"/>
              <a:ext cx="47075" cy="45775"/>
            </a:xfrm>
            <a:custGeom>
              <a:avLst/>
              <a:gdLst/>
              <a:ahLst/>
              <a:cxnLst/>
              <a:rect l="l" t="t" r="r" b="b"/>
              <a:pathLst>
                <a:path w="1883" h="1831" extrusionOk="0">
                  <a:moveTo>
                    <a:pt x="941" y="0"/>
                  </a:moveTo>
                  <a:cubicBezTo>
                    <a:pt x="436" y="0"/>
                    <a:pt x="0" y="436"/>
                    <a:pt x="0" y="959"/>
                  </a:cubicBezTo>
                  <a:cubicBezTo>
                    <a:pt x="0" y="1465"/>
                    <a:pt x="436" y="1831"/>
                    <a:pt x="941" y="1831"/>
                  </a:cubicBezTo>
                  <a:cubicBezTo>
                    <a:pt x="1447" y="1831"/>
                    <a:pt x="1883" y="1465"/>
                    <a:pt x="1883" y="959"/>
                  </a:cubicBezTo>
                  <a:cubicBezTo>
                    <a:pt x="1883" y="436"/>
                    <a:pt x="1447" y="0"/>
                    <a:pt x="941" y="0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45" name="Google Shape;2183;p87">
              <a:extLst>
                <a:ext uri="{FF2B5EF4-FFF2-40B4-BE49-F238E27FC236}">
                  <a16:creationId xmlns:a16="http://schemas.microsoft.com/office/drawing/2014/main" id="{57F7BBC3-5EA5-9699-BAEA-3C9420AC1AE5}"/>
                </a:ext>
              </a:extLst>
            </p:cNvPr>
            <p:cNvSpPr/>
            <p:nvPr/>
          </p:nvSpPr>
          <p:spPr>
            <a:xfrm>
              <a:off x="5567738" y="4184425"/>
              <a:ext cx="216175" cy="277625"/>
            </a:xfrm>
            <a:custGeom>
              <a:avLst/>
              <a:gdLst/>
              <a:ahLst/>
              <a:cxnLst/>
              <a:rect l="l" t="t" r="r" b="b"/>
              <a:pathLst>
                <a:path w="8647" h="11105" extrusionOk="0">
                  <a:moveTo>
                    <a:pt x="1" y="1"/>
                  </a:moveTo>
                  <a:lnTo>
                    <a:pt x="1" y="9658"/>
                  </a:lnTo>
                  <a:cubicBezTo>
                    <a:pt x="1" y="10459"/>
                    <a:pt x="663" y="11104"/>
                    <a:pt x="1465" y="11104"/>
                  </a:cubicBezTo>
                  <a:lnTo>
                    <a:pt x="7270" y="11104"/>
                  </a:lnTo>
                  <a:cubicBezTo>
                    <a:pt x="8002" y="11104"/>
                    <a:pt x="8647" y="10459"/>
                    <a:pt x="8647" y="9658"/>
                  </a:cubicBezTo>
                  <a:lnTo>
                    <a:pt x="8647" y="1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46" name="Google Shape;2184;p87">
              <a:extLst>
                <a:ext uri="{FF2B5EF4-FFF2-40B4-BE49-F238E27FC236}">
                  <a16:creationId xmlns:a16="http://schemas.microsoft.com/office/drawing/2014/main" id="{92545FCD-3008-2BD8-4DAE-E7E954730544}"/>
                </a:ext>
              </a:extLst>
            </p:cNvPr>
            <p:cNvSpPr/>
            <p:nvPr/>
          </p:nvSpPr>
          <p:spPr>
            <a:xfrm>
              <a:off x="5567738" y="4253275"/>
              <a:ext cx="85450" cy="38375"/>
            </a:xfrm>
            <a:custGeom>
              <a:avLst/>
              <a:gdLst/>
              <a:ahLst/>
              <a:cxnLst/>
              <a:rect l="l" t="t" r="r" b="b"/>
              <a:pathLst>
                <a:path w="3418" h="1535" extrusionOk="0">
                  <a:moveTo>
                    <a:pt x="1" y="1"/>
                  </a:moveTo>
                  <a:lnTo>
                    <a:pt x="1" y="1535"/>
                  </a:lnTo>
                  <a:lnTo>
                    <a:pt x="3417" y="1535"/>
                  </a:lnTo>
                  <a:lnTo>
                    <a:pt x="3417" y="1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47" name="Google Shape;2185;p87">
              <a:extLst>
                <a:ext uri="{FF2B5EF4-FFF2-40B4-BE49-F238E27FC236}">
                  <a16:creationId xmlns:a16="http://schemas.microsoft.com/office/drawing/2014/main" id="{063EFEA6-2619-B809-0B69-F8E5480E86A3}"/>
                </a:ext>
              </a:extLst>
            </p:cNvPr>
            <p:cNvSpPr/>
            <p:nvPr/>
          </p:nvSpPr>
          <p:spPr>
            <a:xfrm>
              <a:off x="5698488" y="4253275"/>
              <a:ext cx="85425" cy="38375"/>
            </a:xfrm>
            <a:custGeom>
              <a:avLst/>
              <a:gdLst/>
              <a:ahLst/>
              <a:cxnLst/>
              <a:rect l="l" t="t" r="r" b="b"/>
              <a:pathLst>
                <a:path w="3417" h="1535" extrusionOk="0">
                  <a:moveTo>
                    <a:pt x="0" y="1"/>
                  </a:moveTo>
                  <a:lnTo>
                    <a:pt x="0" y="1535"/>
                  </a:lnTo>
                  <a:lnTo>
                    <a:pt x="3417" y="1535"/>
                  </a:lnTo>
                  <a:lnTo>
                    <a:pt x="3417" y="1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48" name="Google Shape;2186;p87">
              <a:extLst>
                <a:ext uri="{FF2B5EF4-FFF2-40B4-BE49-F238E27FC236}">
                  <a16:creationId xmlns:a16="http://schemas.microsoft.com/office/drawing/2014/main" id="{C09EFD32-2CE4-21FC-3856-6A3C6D63C933}"/>
                </a:ext>
              </a:extLst>
            </p:cNvPr>
            <p:cNvSpPr/>
            <p:nvPr/>
          </p:nvSpPr>
          <p:spPr>
            <a:xfrm>
              <a:off x="5567738" y="4384025"/>
              <a:ext cx="216175" cy="78025"/>
            </a:xfrm>
            <a:custGeom>
              <a:avLst/>
              <a:gdLst/>
              <a:ahLst/>
              <a:cxnLst/>
              <a:rect l="l" t="t" r="r" b="b"/>
              <a:pathLst>
                <a:path w="8647" h="3121" extrusionOk="0">
                  <a:moveTo>
                    <a:pt x="1" y="0"/>
                  </a:moveTo>
                  <a:lnTo>
                    <a:pt x="1" y="1168"/>
                  </a:lnTo>
                  <a:cubicBezTo>
                    <a:pt x="1" y="2249"/>
                    <a:pt x="872" y="3120"/>
                    <a:pt x="1970" y="3120"/>
                  </a:cubicBezTo>
                  <a:lnTo>
                    <a:pt x="7200" y="3120"/>
                  </a:lnTo>
                  <a:cubicBezTo>
                    <a:pt x="8002" y="3120"/>
                    <a:pt x="8647" y="2475"/>
                    <a:pt x="8647" y="1604"/>
                  </a:cubicBezTo>
                  <a:lnTo>
                    <a:pt x="8647" y="0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49" name="Google Shape;2187;p87">
              <a:extLst>
                <a:ext uri="{FF2B5EF4-FFF2-40B4-BE49-F238E27FC236}">
                  <a16:creationId xmlns:a16="http://schemas.microsoft.com/office/drawing/2014/main" id="{131C57BB-A937-3DBB-AADA-A90E47F0E308}"/>
                </a:ext>
              </a:extLst>
            </p:cNvPr>
            <p:cNvSpPr/>
            <p:nvPr/>
          </p:nvSpPr>
          <p:spPr>
            <a:xfrm>
              <a:off x="5646188" y="4291625"/>
              <a:ext cx="61475" cy="54500"/>
            </a:xfrm>
            <a:custGeom>
              <a:avLst/>
              <a:gdLst/>
              <a:ahLst/>
              <a:cxnLst/>
              <a:rect l="l" t="t" r="r" b="b"/>
              <a:pathLst>
                <a:path w="2459" h="2180" extrusionOk="0">
                  <a:moveTo>
                    <a:pt x="0" y="1"/>
                  </a:moveTo>
                  <a:lnTo>
                    <a:pt x="0" y="1587"/>
                  </a:lnTo>
                  <a:lnTo>
                    <a:pt x="576" y="1587"/>
                  </a:lnTo>
                  <a:lnTo>
                    <a:pt x="576" y="2180"/>
                  </a:lnTo>
                  <a:lnTo>
                    <a:pt x="1813" y="2180"/>
                  </a:lnTo>
                  <a:lnTo>
                    <a:pt x="1813" y="1587"/>
                  </a:lnTo>
                  <a:lnTo>
                    <a:pt x="2458" y="1587"/>
                  </a:lnTo>
                  <a:lnTo>
                    <a:pt x="2458" y="1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50" name="Google Shape;2188;p87">
              <a:extLst>
                <a:ext uri="{FF2B5EF4-FFF2-40B4-BE49-F238E27FC236}">
                  <a16:creationId xmlns:a16="http://schemas.microsoft.com/office/drawing/2014/main" id="{172FF8AA-BD77-56C9-444D-3F09F72FE289}"/>
                </a:ext>
              </a:extLst>
            </p:cNvPr>
            <p:cNvSpPr/>
            <p:nvPr/>
          </p:nvSpPr>
          <p:spPr>
            <a:xfrm>
              <a:off x="5537238" y="4068075"/>
              <a:ext cx="246675" cy="123350"/>
            </a:xfrm>
            <a:custGeom>
              <a:avLst/>
              <a:gdLst/>
              <a:ahLst/>
              <a:cxnLst/>
              <a:rect l="l" t="t" r="r" b="b"/>
              <a:pathLst>
                <a:path w="9867" h="4934" extrusionOk="0">
                  <a:moveTo>
                    <a:pt x="1" y="1"/>
                  </a:moveTo>
                  <a:lnTo>
                    <a:pt x="1" y="2842"/>
                  </a:lnTo>
                  <a:cubicBezTo>
                    <a:pt x="1" y="3992"/>
                    <a:pt x="942" y="4934"/>
                    <a:pt x="2092" y="4934"/>
                  </a:cubicBezTo>
                  <a:lnTo>
                    <a:pt x="9867" y="4934"/>
                  </a:lnTo>
                  <a:lnTo>
                    <a:pt x="9867" y="2110"/>
                  </a:lnTo>
                  <a:cubicBezTo>
                    <a:pt x="9867" y="942"/>
                    <a:pt x="8925" y="1"/>
                    <a:pt x="7757" y="1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51" name="Google Shape;2189;p87">
              <a:extLst>
                <a:ext uri="{FF2B5EF4-FFF2-40B4-BE49-F238E27FC236}">
                  <a16:creationId xmlns:a16="http://schemas.microsoft.com/office/drawing/2014/main" id="{0BA7BCFB-7D8B-907E-EB2D-4978E50B285D}"/>
                </a:ext>
              </a:extLst>
            </p:cNvPr>
            <p:cNvSpPr/>
            <p:nvPr/>
          </p:nvSpPr>
          <p:spPr>
            <a:xfrm>
              <a:off x="5537238" y="4068075"/>
              <a:ext cx="92400" cy="123350"/>
            </a:xfrm>
            <a:custGeom>
              <a:avLst/>
              <a:gdLst/>
              <a:ahLst/>
              <a:cxnLst/>
              <a:rect l="l" t="t" r="r" b="b"/>
              <a:pathLst>
                <a:path w="3696" h="4934" extrusionOk="0">
                  <a:moveTo>
                    <a:pt x="1" y="1"/>
                  </a:moveTo>
                  <a:lnTo>
                    <a:pt x="1" y="2981"/>
                  </a:lnTo>
                  <a:cubicBezTo>
                    <a:pt x="1" y="4062"/>
                    <a:pt x="872" y="4934"/>
                    <a:pt x="1953" y="4934"/>
                  </a:cubicBezTo>
                  <a:lnTo>
                    <a:pt x="3696" y="4934"/>
                  </a:lnTo>
                  <a:lnTo>
                    <a:pt x="3696" y="1813"/>
                  </a:lnTo>
                  <a:cubicBezTo>
                    <a:pt x="3696" y="872"/>
                    <a:pt x="2894" y="1"/>
                    <a:pt x="1883" y="1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52" name="Google Shape;2190;p87">
              <a:extLst>
                <a:ext uri="{FF2B5EF4-FFF2-40B4-BE49-F238E27FC236}">
                  <a16:creationId xmlns:a16="http://schemas.microsoft.com/office/drawing/2014/main" id="{F31A30CD-1C29-A69A-CE8A-EB9A844BA182}"/>
                </a:ext>
              </a:extLst>
            </p:cNvPr>
            <p:cNvSpPr/>
            <p:nvPr/>
          </p:nvSpPr>
          <p:spPr>
            <a:xfrm>
              <a:off x="5560763" y="4245875"/>
              <a:ext cx="99825" cy="54500"/>
            </a:xfrm>
            <a:custGeom>
              <a:avLst/>
              <a:gdLst/>
              <a:ahLst/>
              <a:cxnLst/>
              <a:rect l="l" t="t" r="r" b="b"/>
              <a:pathLst>
                <a:path w="3993" h="2180" extrusionOk="0">
                  <a:moveTo>
                    <a:pt x="3417" y="593"/>
                  </a:moveTo>
                  <a:lnTo>
                    <a:pt x="3417" y="1534"/>
                  </a:lnTo>
                  <a:lnTo>
                    <a:pt x="576" y="1534"/>
                  </a:lnTo>
                  <a:lnTo>
                    <a:pt x="576" y="593"/>
                  </a:lnTo>
                  <a:close/>
                  <a:moveTo>
                    <a:pt x="1" y="0"/>
                  </a:moveTo>
                  <a:lnTo>
                    <a:pt x="1" y="2179"/>
                  </a:lnTo>
                  <a:lnTo>
                    <a:pt x="3993" y="2179"/>
                  </a:lnTo>
                  <a:lnTo>
                    <a:pt x="3993" y="0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53" name="Google Shape;2191;p87">
              <a:extLst>
                <a:ext uri="{FF2B5EF4-FFF2-40B4-BE49-F238E27FC236}">
                  <a16:creationId xmlns:a16="http://schemas.microsoft.com/office/drawing/2014/main" id="{3255A770-FD9C-95B7-BF32-EDF42D8847BC}"/>
                </a:ext>
              </a:extLst>
            </p:cNvPr>
            <p:cNvSpPr/>
            <p:nvPr/>
          </p:nvSpPr>
          <p:spPr>
            <a:xfrm>
              <a:off x="5691513" y="4245875"/>
              <a:ext cx="99800" cy="54500"/>
            </a:xfrm>
            <a:custGeom>
              <a:avLst/>
              <a:gdLst/>
              <a:ahLst/>
              <a:cxnLst/>
              <a:rect l="l" t="t" r="r" b="b"/>
              <a:pathLst>
                <a:path w="3992" h="2180" extrusionOk="0">
                  <a:moveTo>
                    <a:pt x="3417" y="593"/>
                  </a:moveTo>
                  <a:lnTo>
                    <a:pt x="3417" y="1534"/>
                  </a:lnTo>
                  <a:lnTo>
                    <a:pt x="645" y="1534"/>
                  </a:lnTo>
                  <a:lnTo>
                    <a:pt x="645" y="593"/>
                  </a:lnTo>
                  <a:close/>
                  <a:moveTo>
                    <a:pt x="0" y="0"/>
                  </a:moveTo>
                  <a:lnTo>
                    <a:pt x="0" y="2179"/>
                  </a:lnTo>
                  <a:lnTo>
                    <a:pt x="3992" y="2179"/>
                  </a:lnTo>
                  <a:lnTo>
                    <a:pt x="3992" y="0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54" name="Google Shape;2192;p87">
              <a:extLst>
                <a:ext uri="{FF2B5EF4-FFF2-40B4-BE49-F238E27FC236}">
                  <a16:creationId xmlns:a16="http://schemas.microsoft.com/office/drawing/2014/main" id="{39FEA8B6-629F-C8E4-16BA-C61096507580}"/>
                </a:ext>
              </a:extLst>
            </p:cNvPr>
            <p:cNvSpPr/>
            <p:nvPr/>
          </p:nvSpPr>
          <p:spPr>
            <a:xfrm>
              <a:off x="5591713" y="4222350"/>
              <a:ext cx="68875" cy="16575"/>
            </a:xfrm>
            <a:custGeom>
              <a:avLst/>
              <a:gdLst/>
              <a:ahLst/>
              <a:cxnLst/>
              <a:rect l="l" t="t" r="r" b="b"/>
              <a:pathLst>
                <a:path w="2755" h="663" extrusionOk="0">
                  <a:moveTo>
                    <a:pt x="0" y="0"/>
                  </a:moveTo>
                  <a:lnTo>
                    <a:pt x="0" y="663"/>
                  </a:lnTo>
                  <a:lnTo>
                    <a:pt x="2755" y="663"/>
                  </a:lnTo>
                  <a:lnTo>
                    <a:pt x="2755" y="0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55" name="Google Shape;2193;p87">
              <a:extLst>
                <a:ext uri="{FF2B5EF4-FFF2-40B4-BE49-F238E27FC236}">
                  <a16:creationId xmlns:a16="http://schemas.microsoft.com/office/drawing/2014/main" id="{FF822F01-8E76-86C7-49DC-93004AA3D12D}"/>
                </a:ext>
              </a:extLst>
            </p:cNvPr>
            <p:cNvSpPr/>
            <p:nvPr/>
          </p:nvSpPr>
          <p:spPr>
            <a:xfrm>
              <a:off x="5691513" y="4222350"/>
              <a:ext cx="68875" cy="16575"/>
            </a:xfrm>
            <a:custGeom>
              <a:avLst/>
              <a:gdLst/>
              <a:ahLst/>
              <a:cxnLst/>
              <a:rect l="l" t="t" r="r" b="b"/>
              <a:pathLst>
                <a:path w="2755" h="663" extrusionOk="0">
                  <a:moveTo>
                    <a:pt x="0" y="0"/>
                  </a:moveTo>
                  <a:lnTo>
                    <a:pt x="0" y="663"/>
                  </a:lnTo>
                  <a:lnTo>
                    <a:pt x="2754" y="663"/>
                  </a:lnTo>
                  <a:lnTo>
                    <a:pt x="2754" y="0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56" name="Google Shape;2194;p87">
              <a:extLst>
                <a:ext uri="{FF2B5EF4-FFF2-40B4-BE49-F238E27FC236}">
                  <a16:creationId xmlns:a16="http://schemas.microsoft.com/office/drawing/2014/main" id="{F33A2CB3-A629-AE2A-07E2-DA62F4237ADD}"/>
                </a:ext>
              </a:extLst>
            </p:cNvPr>
            <p:cNvSpPr/>
            <p:nvPr/>
          </p:nvSpPr>
          <p:spPr>
            <a:xfrm>
              <a:off x="5667963" y="4262425"/>
              <a:ext cx="16150" cy="14425"/>
            </a:xfrm>
            <a:custGeom>
              <a:avLst/>
              <a:gdLst/>
              <a:ahLst/>
              <a:cxnLst/>
              <a:rect l="l" t="t" r="r" b="b"/>
              <a:pathLst>
                <a:path w="646" h="577" extrusionOk="0">
                  <a:moveTo>
                    <a:pt x="1" y="1"/>
                  </a:moveTo>
                  <a:lnTo>
                    <a:pt x="1" y="576"/>
                  </a:lnTo>
                  <a:lnTo>
                    <a:pt x="646" y="576"/>
                  </a:lnTo>
                  <a:lnTo>
                    <a:pt x="646" y="1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57" name="Google Shape;2195;p87">
              <a:extLst>
                <a:ext uri="{FF2B5EF4-FFF2-40B4-BE49-F238E27FC236}">
                  <a16:creationId xmlns:a16="http://schemas.microsoft.com/office/drawing/2014/main" id="{D6A584EA-C053-8D74-E412-79F2B9F1C08A}"/>
                </a:ext>
              </a:extLst>
            </p:cNvPr>
            <p:cNvSpPr/>
            <p:nvPr/>
          </p:nvSpPr>
          <p:spPr>
            <a:xfrm>
              <a:off x="5638788" y="4315175"/>
              <a:ext cx="76275" cy="37925"/>
            </a:xfrm>
            <a:custGeom>
              <a:avLst/>
              <a:gdLst/>
              <a:ahLst/>
              <a:cxnLst/>
              <a:rect l="l" t="t" r="r" b="b"/>
              <a:pathLst>
                <a:path w="3051" h="1517" extrusionOk="0">
                  <a:moveTo>
                    <a:pt x="0" y="0"/>
                  </a:moveTo>
                  <a:lnTo>
                    <a:pt x="0" y="941"/>
                  </a:lnTo>
                  <a:lnTo>
                    <a:pt x="575" y="941"/>
                  </a:lnTo>
                  <a:lnTo>
                    <a:pt x="575" y="1517"/>
                  </a:lnTo>
                  <a:lnTo>
                    <a:pt x="2388" y="1517"/>
                  </a:lnTo>
                  <a:lnTo>
                    <a:pt x="2388" y="941"/>
                  </a:lnTo>
                  <a:lnTo>
                    <a:pt x="3050" y="941"/>
                  </a:lnTo>
                  <a:lnTo>
                    <a:pt x="3050" y="0"/>
                  </a:lnTo>
                  <a:lnTo>
                    <a:pt x="2475" y="0"/>
                  </a:lnTo>
                  <a:lnTo>
                    <a:pt x="2475" y="279"/>
                  </a:lnTo>
                  <a:lnTo>
                    <a:pt x="1813" y="279"/>
                  </a:lnTo>
                  <a:lnTo>
                    <a:pt x="1813" y="941"/>
                  </a:lnTo>
                  <a:lnTo>
                    <a:pt x="1168" y="941"/>
                  </a:lnTo>
                  <a:lnTo>
                    <a:pt x="1168" y="279"/>
                  </a:lnTo>
                  <a:lnTo>
                    <a:pt x="575" y="279"/>
                  </a:lnTo>
                  <a:lnTo>
                    <a:pt x="575" y="0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58" name="Google Shape;2196;p87">
              <a:extLst>
                <a:ext uri="{FF2B5EF4-FFF2-40B4-BE49-F238E27FC236}">
                  <a16:creationId xmlns:a16="http://schemas.microsoft.com/office/drawing/2014/main" id="{DC124B41-32E5-3FEF-FD08-DC80DCF2B8AE}"/>
                </a:ext>
              </a:extLst>
            </p:cNvPr>
            <p:cNvSpPr/>
            <p:nvPr/>
          </p:nvSpPr>
          <p:spPr>
            <a:xfrm>
              <a:off x="5560763" y="4207950"/>
              <a:ext cx="14425" cy="30975"/>
            </a:xfrm>
            <a:custGeom>
              <a:avLst/>
              <a:gdLst/>
              <a:ahLst/>
              <a:cxnLst/>
              <a:rect l="l" t="t" r="r" b="b"/>
              <a:pathLst>
                <a:path w="577" h="1239" extrusionOk="0">
                  <a:moveTo>
                    <a:pt x="1" y="1"/>
                  </a:moveTo>
                  <a:lnTo>
                    <a:pt x="1" y="1239"/>
                  </a:lnTo>
                  <a:lnTo>
                    <a:pt x="576" y="1239"/>
                  </a:lnTo>
                  <a:lnTo>
                    <a:pt x="576" y="1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59" name="Google Shape;2197;p87">
              <a:extLst>
                <a:ext uri="{FF2B5EF4-FFF2-40B4-BE49-F238E27FC236}">
                  <a16:creationId xmlns:a16="http://schemas.microsoft.com/office/drawing/2014/main" id="{C9D97D83-9A8B-2125-1772-41627E831F98}"/>
                </a:ext>
              </a:extLst>
            </p:cNvPr>
            <p:cNvSpPr/>
            <p:nvPr/>
          </p:nvSpPr>
          <p:spPr>
            <a:xfrm>
              <a:off x="5776913" y="4207950"/>
              <a:ext cx="14400" cy="30975"/>
            </a:xfrm>
            <a:custGeom>
              <a:avLst/>
              <a:gdLst/>
              <a:ahLst/>
              <a:cxnLst/>
              <a:rect l="l" t="t" r="r" b="b"/>
              <a:pathLst>
                <a:path w="576" h="1239" extrusionOk="0">
                  <a:moveTo>
                    <a:pt x="1" y="1"/>
                  </a:moveTo>
                  <a:lnTo>
                    <a:pt x="1" y="1239"/>
                  </a:lnTo>
                  <a:lnTo>
                    <a:pt x="576" y="1239"/>
                  </a:lnTo>
                  <a:lnTo>
                    <a:pt x="576" y="1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60" name="Google Shape;2198;p87">
              <a:extLst>
                <a:ext uri="{FF2B5EF4-FFF2-40B4-BE49-F238E27FC236}">
                  <a16:creationId xmlns:a16="http://schemas.microsoft.com/office/drawing/2014/main" id="{0C5F1D92-21F1-2C75-8C87-17B1262C2135}"/>
                </a:ext>
              </a:extLst>
            </p:cNvPr>
            <p:cNvSpPr/>
            <p:nvPr/>
          </p:nvSpPr>
          <p:spPr>
            <a:xfrm>
              <a:off x="5800438" y="4238900"/>
              <a:ext cx="30975" cy="61475"/>
            </a:xfrm>
            <a:custGeom>
              <a:avLst/>
              <a:gdLst/>
              <a:ahLst/>
              <a:cxnLst/>
              <a:rect l="l" t="t" r="r" b="b"/>
              <a:pathLst>
                <a:path w="1239" h="2459" extrusionOk="0">
                  <a:moveTo>
                    <a:pt x="1" y="1"/>
                  </a:moveTo>
                  <a:lnTo>
                    <a:pt x="1" y="576"/>
                  </a:lnTo>
                  <a:cubicBezTo>
                    <a:pt x="280" y="576"/>
                    <a:pt x="576" y="872"/>
                    <a:pt x="576" y="1238"/>
                  </a:cubicBezTo>
                  <a:cubicBezTo>
                    <a:pt x="576" y="1517"/>
                    <a:pt x="280" y="1813"/>
                    <a:pt x="1" y="1813"/>
                  </a:cubicBezTo>
                  <a:lnTo>
                    <a:pt x="1" y="2458"/>
                  </a:lnTo>
                  <a:cubicBezTo>
                    <a:pt x="646" y="2458"/>
                    <a:pt x="1239" y="1883"/>
                    <a:pt x="1239" y="1238"/>
                  </a:cubicBezTo>
                  <a:cubicBezTo>
                    <a:pt x="1239" y="506"/>
                    <a:pt x="646" y="1"/>
                    <a:pt x="1" y="1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61" name="Google Shape;2199;p87">
              <a:extLst>
                <a:ext uri="{FF2B5EF4-FFF2-40B4-BE49-F238E27FC236}">
                  <a16:creationId xmlns:a16="http://schemas.microsoft.com/office/drawing/2014/main" id="{27429423-3698-CB38-E928-F708390A654F}"/>
                </a:ext>
              </a:extLst>
            </p:cNvPr>
            <p:cNvSpPr/>
            <p:nvPr/>
          </p:nvSpPr>
          <p:spPr>
            <a:xfrm>
              <a:off x="5522413" y="4238900"/>
              <a:ext cx="30975" cy="61475"/>
            </a:xfrm>
            <a:custGeom>
              <a:avLst/>
              <a:gdLst/>
              <a:ahLst/>
              <a:cxnLst/>
              <a:rect l="l" t="t" r="r" b="b"/>
              <a:pathLst>
                <a:path w="1239" h="2459" extrusionOk="0">
                  <a:moveTo>
                    <a:pt x="1238" y="1"/>
                  </a:moveTo>
                  <a:cubicBezTo>
                    <a:pt x="506" y="1"/>
                    <a:pt x="1" y="506"/>
                    <a:pt x="1" y="1238"/>
                  </a:cubicBezTo>
                  <a:cubicBezTo>
                    <a:pt x="1" y="1883"/>
                    <a:pt x="506" y="2458"/>
                    <a:pt x="1238" y="2458"/>
                  </a:cubicBezTo>
                  <a:lnTo>
                    <a:pt x="1238" y="1813"/>
                  </a:lnTo>
                  <a:cubicBezTo>
                    <a:pt x="872" y="1813"/>
                    <a:pt x="594" y="1517"/>
                    <a:pt x="594" y="1238"/>
                  </a:cubicBezTo>
                  <a:cubicBezTo>
                    <a:pt x="594" y="872"/>
                    <a:pt x="872" y="576"/>
                    <a:pt x="1238" y="576"/>
                  </a:cubicBezTo>
                  <a:lnTo>
                    <a:pt x="1238" y="1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62" name="Google Shape;2200;p87">
              <a:extLst>
                <a:ext uri="{FF2B5EF4-FFF2-40B4-BE49-F238E27FC236}">
                  <a16:creationId xmlns:a16="http://schemas.microsoft.com/office/drawing/2014/main" id="{FB78F68C-4EAA-5285-B7AC-91AFA20958B5}"/>
                </a:ext>
              </a:extLst>
            </p:cNvPr>
            <p:cNvSpPr/>
            <p:nvPr/>
          </p:nvSpPr>
          <p:spPr>
            <a:xfrm>
              <a:off x="5638788" y="4376600"/>
              <a:ext cx="76275" cy="16600"/>
            </a:xfrm>
            <a:custGeom>
              <a:avLst/>
              <a:gdLst/>
              <a:ahLst/>
              <a:cxnLst/>
              <a:rect l="l" t="t" r="r" b="b"/>
              <a:pathLst>
                <a:path w="3051" h="664" extrusionOk="0">
                  <a:moveTo>
                    <a:pt x="0" y="1"/>
                  </a:moveTo>
                  <a:lnTo>
                    <a:pt x="0" y="663"/>
                  </a:lnTo>
                  <a:lnTo>
                    <a:pt x="3050" y="663"/>
                  </a:lnTo>
                  <a:lnTo>
                    <a:pt x="3050" y="1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63" name="Google Shape;2201;p87">
              <a:extLst>
                <a:ext uri="{FF2B5EF4-FFF2-40B4-BE49-F238E27FC236}">
                  <a16:creationId xmlns:a16="http://schemas.microsoft.com/office/drawing/2014/main" id="{917129A6-4509-D083-BC15-E4BA9B6D4900}"/>
                </a:ext>
              </a:extLst>
            </p:cNvPr>
            <p:cNvSpPr/>
            <p:nvPr/>
          </p:nvSpPr>
          <p:spPr>
            <a:xfrm>
              <a:off x="5522413" y="4307750"/>
              <a:ext cx="309000" cy="247125"/>
            </a:xfrm>
            <a:custGeom>
              <a:avLst/>
              <a:gdLst/>
              <a:ahLst/>
              <a:cxnLst/>
              <a:rect l="l" t="t" r="r" b="b"/>
              <a:pathLst>
                <a:path w="12360" h="9885" extrusionOk="0">
                  <a:moveTo>
                    <a:pt x="8350" y="6468"/>
                  </a:moveTo>
                  <a:lnTo>
                    <a:pt x="8350" y="7113"/>
                  </a:lnTo>
                  <a:lnTo>
                    <a:pt x="8281" y="7113"/>
                  </a:lnTo>
                  <a:lnTo>
                    <a:pt x="8281" y="7200"/>
                  </a:lnTo>
                  <a:lnTo>
                    <a:pt x="6172" y="7984"/>
                  </a:lnTo>
                  <a:lnTo>
                    <a:pt x="3993" y="7200"/>
                  </a:lnTo>
                  <a:lnTo>
                    <a:pt x="3993" y="7113"/>
                  </a:lnTo>
                  <a:lnTo>
                    <a:pt x="3993" y="6468"/>
                  </a:lnTo>
                  <a:close/>
                  <a:moveTo>
                    <a:pt x="1535" y="1"/>
                  </a:moveTo>
                  <a:lnTo>
                    <a:pt x="1535" y="4655"/>
                  </a:lnTo>
                  <a:cubicBezTo>
                    <a:pt x="1535" y="5666"/>
                    <a:pt x="2337" y="6468"/>
                    <a:pt x="3348" y="6468"/>
                  </a:cubicBezTo>
                  <a:lnTo>
                    <a:pt x="3417" y="6468"/>
                  </a:lnTo>
                  <a:lnTo>
                    <a:pt x="3417" y="7113"/>
                  </a:lnTo>
                  <a:lnTo>
                    <a:pt x="2772" y="7113"/>
                  </a:lnTo>
                  <a:cubicBezTo>
                    <a:pt x="1238" y="7113"/>
                    <a:pt x="1" y="8350"/>
                    <a:pt x="1" y="9884"/>
                  </a:cubicBezTo>
                  <a:lnTo>
                    <a:pt x="594" y="9884"/>
                  </a:lnTo>
                  <a:cubicBezTo>
                    <a:pt x="594" y="8647"/>
                    <a:pt x="1605" y="7705"/>
                    <a:pt x="2772" y="7705"/>
                  </a:cubicBezTo>
                  <a:lnTo>
                    <a:pt x="3644" y="7705"/>
                  </a:lnTo>
                  <a:lnTo>
                    <a:pt x="5893" y="8507"/>
                  </a:lnTo>
                  <a:lnTo>
                    <a:pt x="5893" y="9884"/>
                  </a:lnTo>
                  <a:lnTo>
                    <a:pt x="6468" y="9884"/>
                  </a:lnTo>
                  <a:lnTo>
                    <a:pt x="6468" y="8507"/>
                  </a:lnTo>
                  <a:lnTo>
                    <a:pt x="8647" y="7705"/>
                  </a:lnTo>
                  <a:lnTo>
                    <a:pt x="9518" y="7705"/>
                  </a:lnTo>
                  <a:cubicBezTo>
                    <a:pt x="10756" y="7705"/>
                    <a:pt x="11697" y="8647"/>
                    <a:pt x="11697" y="9884"/>
                  </a:cubicBezTo>
                  <a:lnTo>
                    <a:pt x="12360" y="9884"/>
                  </a:lnTo>
                  <a:cubicBezTo>
                    <a:pt x="12360" y="8350"/>
                    <a:pt x="11052" y="7113"/>
                    <a:pt x="9518" y="7113"/>
                  </a:cubicBezTo>
                  <a:lnTo>
                    <a:pt x="8943" y="7113"/>
                  </a:lnTo>
                  <a:lnTo>
                    <a:pt x="8943" y="6468"/>
                  </a:lnTo>
                  <a:cubicBezTo>
                    <a:pt x="9954" y="6468"/>
                    <a:pt x="10756" y="5666"/>
                    <a:pt x="10756" y="4655"/>
                  </a:cubicBezTo>
                  <a:lnTo>
                    <a:pt x="10756" y="1"/>
                  </a:lnTo>
                  <a:lnTo>
                    <a:pt x="10181" y="1"/>
                  </a:lnTo>
                  <a:lnTo>
                    <a:pt x="10181" y="4655"/>
                  </a:lnTo>
                  <a:cubicBezTo>
                    <a:pt x="10181" y="5300"/>
                    <a:pt x="9588" y="5892"/>
                    <a:pt x="8943" y="5892"/>
                  </a:cubicBezTo>
                  <a:lnTo>
                    <a:pt x="6468" y="5892"/>
                  </a:lnTo>
                  <a:lnTo>
                    <a:pt x="6468" y="4655"/>
                  </a:lnTo>
                  <a:lnTo>
                    <a:pt x="5893" y="4655"/>
                  </a:lnTo>
                  <a:lnTo>
                    <a:pt x="5893" y="5892"/>
                  </a:lnTo>
                  <a:lnTo>
                    <a:pt x="3348" y="5892"/>
                  </a:lnTo>
                  <a:cubicBezTo>
                    <a:pt x="2685" y="5892"/>
                    <a:pt x="2110" y="5300"/>
                    <a:pt x="2110" y="4655"/>
                  </a:cubicBezTo>
                  <a:lnTo>
                    <a:pt x="2110" y="1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64" name="Google Shape;2202;p87">
              <a:extLst>
                <a:ext uri="{FF2B5EF4-FFF2-40B4-BE49-F238E27FC236}">
                  <a16:creationId xmlns:a16="http://schemas.microsoft.com/office/drawing/2014/main" id="{684AEE95-5D41-E99B-F63B-078D4C59BFF5}"/>
                </a:ext>
              </a:extLst>
            </p:cNvPr>
            <p:cNvSpPr/>
            <p:nvPr/>
          </p:nvSpPr>
          <p:spPr>
            <a:xfrm>
              <a:off x="5691513" y="4538275"/>
              <a:ext cx="16150" cy="16600"/>
            </a:xfrm>
            <a:custGeom>
              <a:avLst/>
              <a:gdLst/>
              <a:ahLst/>
              <a:cxnLst/>
              <a:rect l="l" t="t" r="r" b="b"/>
              <a:pathLst>
                <a:path w="646" h="664" extrusionOk="0">
                  <a:moveTo>
                    <a:pt x="0" y="1"/>
                  </a:moveTo>
                  <a:lnTo>
                    <a:pt x="0" y="663"/>
                  </a:lnTo>
                  <a:lnTo>
                    <a:pt x="645" y="663"/>
                  </a:lnTo>
                  <a:lnTo>
                    <a:pt x="645" y="1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65" name="Google Shape;2203;p87">
              <a:extLst>
                <a:ext uri="{FF2B5EF4-FFF2-40B4-BE49-F238E27FC236}">
                  <a16:creationId xmlns:a16="http://schemas.microsoft.com/office/drawing/2014/main" id="{78F8584B-0166-8189-B545-3EC8E9F75823}"/>
                </a:ext>
              </a:extLst>
            </p:cNvPr>
            <p:cNvSpPr/>
            <p:nvPr/>
          </p:nvSpPr>
          <p:spPr>
            <a:xfrm>
              <a:off x="5529838" y="4060675"/>
              <a:ext cx="261475" cy="138150"/>
            </a:xfrm>
            <a:custGeom>
              <a:avLst/>
              <a:gdLst/>
              <a:ahLst/>
              <a:cxnLst/>
              <a:rect l="l" t="t" r="r" b="b"/>
              <a:pathLst>
                <a:path w="10459" h="5526" extrusionOk="0">
                  <a:moveTo>
                    <a:pt x="8141" y="593"/>
                  </a:moveTo>
                  <a:cubicBezTo>
                    <a:pt x="9082" y="593"/>
                    <a:pt x="9884" y="1395"/>
                    <a:pt x="9884" y="2406"/>
                  </a:cubicBezTo>
                  <a:lnTo>
                    <a:pt x="9884" y="4951"/>
                  </a:lnTo>
                  <a:lnTo>
                    <a:pt x="2388" y="4951"/>
                  </a:lnTo>
                  <a:cubicBezTo>
                    <a:pt x="1377" y="4951"/>
                    <a:pt x="575" y="4149"/>
                    <a:pt x="575" y="3208"/>
                  </a:cubicBezTo>
                  <a:lnTo>
                    <a:pt x="575" y="593"/>
                  </a:lnTo>
                  <a:close/>
                  <a:moveTo>
                    <a:pt x="0" y="0"/>
                  </a:moveTo>
                  <a:lnTo>
                    <a:pt x="0" y="3208"/>
                  </a:lnTo>
                  <a:cubicBezTo>
                    <a:pt x="0" y="4515"/>
                    <a:pt x="1081" y="5526"/>
                    <a:pt x="2388" y="5526"/>
                  </a:cubicBezTo>
                  <a:lnTo>
                    <a:pt x="10459" y="5526"/>
                  </a:lnTo>
                  <a:lnTo>
                    <a:pt x="10459" y="2406"/>
                  </a:lnTo>
                  <a:cubicBezTo>
                    <a:pt x="10459" y="1098"/>
                    <a:pt x="9448" y="0"/>
                    <a:pt x="8141" y="0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66" name="Başlık 1">
            <a:extLst>
              <a:ext uri="{FF2B5EF4-FFF2-40B4-BE49-F238E27FC236}">
                <a16:creationId xmlns:a16="http://schemas.microsoft.com/office/drawing/2014/main" id="{0508F5BA-8C77-244F-5983-516CF96BBCE6}"/>
              </a:ext>
            </a:extLst>
          </p:cNvPr>
          <p:cNvSpPr txBox="1">
            <a:spLocks/>
          </p:cNvSpPr>
          <p:nvPr/>
        </p:nvSpPr>
        <p:spPr>
          <a:xfrm>
            <a:off x="444090" y="6238989"/>
            <a:ext cx="2547941" cy="535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z-Latn-AZ" sz="3200" dirty="0">
                <a:solidFill>
                  <a:srgbClr val="FFC000"/>
                </a:solidFill>
                <a:latin typeface="Bahnschrift Condensed" panose="020B0502040204020203" pitchFamily="34" charset="0"/>
              </a:rPr>
              <a:t>İlham Mikayilov</a:t>
            </a:r>
            <a:endParaRPr lang="tr-TR" sz="3200" dirty="0">
              <a:solidFill>
                <a:srgbClr val="FFC00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57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BE8A0171-83E8-F790-B0FA-EF9B9A277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62" t="1599" r="1680" b="25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Başlık 1">
            <a:extLst>
              <a:ext uri="{FF2B5EF4-FFF2-40B4-BE49-F238E27FC236}">
                <a16:creationId xmlns:a16="http://schemas.microsoft.com/office/drawing/2014/main" id="{924C87CD-EB1A-559C-25A8-F1F8E7D91F0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047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z-Latn-AZ" dirty="0">
                <a:latin typeface="Bahnschrift Condensed" panose="020B0502040204020203" pitchFamily="34" charset="0"/>
              </a:rPr>
              <a:t>Binary Search nədir</a:t>
            </a:r>
            <a:r>
              <a:rPr lang="en-GB" dirty="0">
                <a:latin typeface="Bahnschrift Condensed" panose="020B0502040204020203" pitchFamily="34" charset="0"/>
              </a:rPr>
              <a:t>?</a:t>
            </a:r>
            <a:endParaRPr lang="tr-TR" dirty="0">
              <a:latin typeface="Bahnschrift Condensed" panose="020B0502040204020203" pitchFamily="34" charset="0"/>
            </a:endParaRP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40FADF28-8149-CD58-3923-A2C68C9B6C49}"/>
              </a:ext>
            </a:extLst>
          </p:cNvPr>
          <p:cNvSpPr txBox="1">
            <a:spLocks/>
          </p:cNvSpPr>
          <p:nvPr/>
        </p:nvSpPr>
        <p:spPr>
          <a:xfrm>
            <a:off x="370115" y="1132114"/>
            <a:ext cx="9144000" cy="511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400" dirty="0">
              <a:latin typeface="Bahnschrift Condensed" panose="020B0502040204020203" pitchFamily="34" charset="0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B033B82-30FE-8CE8-32BF-83081A4C526E}"/>
              </a:ext>
            </a:extLst>
          </p:cNvPr>
          <p:cNvSpPr/>
          <p:nvPr/>
        </p:nvSpPr>
        <p:spPr>
          <a:xfrm>
            <a:off x="0" y="1417014"/>
            <a:ext cx="12192000" cy="43088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az-Latn-AZ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Əsas olaraq 2 cür Search alqoritm vardır. </a:t>
            </a:r>
            <a:r>
              <a:rPr lang="az-Latn-AZ" sz="2800" b="1" i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Linear Search və Binary Search</a:t>
            </a:r>
            <a:endParaRPr lang="az-Latn-AZ" sz="2400" b="1" i="1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  <a:p>
            <a:endParaRPr lang="az-Latn-AZ" sz="2400" b="0" i="0" u="sng" dirty="0">
              <a:effectLst/>
              <a:latin typeface="Bahnschrift" panose="020B0502040204020203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az-Latn-AZ" sz="2400" b="1" i="1" u="sng" dirty="0">
                <a:latin typeface="Bahnschrif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Linear Search alqoritm </a:t>
            </a:r>
            <a:r>
              <a:rPr lang="tr-TR" sz="2400" b="0" i="1" dirty="0" err="1">
                <a:effectLst/>
                <a:latin typeface="Bahnschrift" panose="020B0502040204020203" pitchFamily="34" charset="0"/>
              </a:rPr>
              <a:t>Xətti</a:t>
            </a:r>
            <a:r>
              <a:rPr lang="tr-TR" sz="2400" b="0" i="1" dirty="0">
                <a:effectLst/>
                <a:latin typeface="Bahnschrift" panose="020B0502040204020203" pitchFamily="34" charset="0"/>
              </a:rPr>
              <a:t> </a:t>
            </a:r>
            <a:r>
              <a:rPr lang="tr-TR" sz="2400" b="0" i="1" dirty="0" err="1">
                <a:effectLst/>
                <a:latin typeface="Bahnschrift" panose="020B0502040204020203" pitchFamily="34" charset="0"/>
              </a:rPr>
              <a:t>Axtarış</a:t>
            </a:r>
            <a:r>
              <a:rPr lang="tr-TR" sz="2400" b="0" i="1" dirty="0">
                <a:effectLst/>
                <a:latin typeface="Bahnschrift" panose="020B0502040204020203" pitchFamily="34" charset="0"/>
              </a:rPr>
              <a:t> </a:t>
            </a:r>
            <a:r>
              <a:rPr lang="tr-TR" sz="2400" b="0" i="1" dirty="0" err="1">
                <a:effectLst/>
                <a:latin typeface="Bahnschrift" panose="020B0502040204020203" pitchFamily="34" charset="0"/>
              </a:rPr>
              <a:t>ardıcıl</a:t>
            </a:r>
            <a:r>
              <a:rPr lang="tr-TR" sz="2400" b="0" i="1" dirty="0">
                <a:effectLst/>
                <a:latin typeface="Bahnschrift" panose="020B0502040204020203" pitchFamily="34" charset="0"/>
              </a:rPr>
              <a:t> </a:t>
            </a:r>
            <a:r>
              <a:rPr lang="tr-TR" sz="2400" b="0" i="1" dirty="0" err="1">
                <a:effectLst/>
                <a:latin typeface="Bahnschrift" panose="020B0502040204020203" pitchFamily="34" charset="0"/>
              </a:rPr>
              <a:t>axtarış</a:t>
            </a:r>
            <a:r>
              <a:rPr lang="tr-TR" sz="2400" b="0" i="1" dirty="0">
                <a:effectLst/>
                <a:latin typeface="Bahnschrift" panose="020B0502040204020203" pitchFamily="34" charset="0"/>
              </a:rPr>
              <a:t> </a:t>
            </a:r>
            <a:r>
              <a:rPr lang="tr-TR" sz="2400" b="0" i="1" dirty="0" err="1">
                <a:effectLst/>
                <a:latin typeface="Bahnschrift" panose="020B0502040204020203" pitchFamily="34" charset="0"/>
              </a:rPr>
              <a:t>alqoritmi</a:t>
            </a:r>
            <a:r>
              <a:rPr lang="tr-TR" sz="2400" b="0" i="1" dirty="0">
                <a:effectLst/>
                <a:latin typeface="Bahnschrift" panose="020B0502040204020203" pitchFamily="34" charset="0"/>
              </a:rPr>
              <a:t> kimi </a:t>
            </a:r>
            <a:r>
              <a:rPr lang="tr-TR" sz="2400" b="0" i="1" dirty="0" err="1">
                <a:effectLst/>
                <a:latin typeface="Bahnschrift" panose="020B0502040204020203" pitchFamily="34" charset="0"/>
              </a:rPr>
              <a:t>müəyyən</a:t>
            </a:r>
            <a:r>
              <a:rPr lang="tr-TR" sz="2400" b="0" i="1" dirty="0">
                <a:effectLst/>
                <a:latin typeface="Bahnschrift" panose="020B0502040204020203" pitchFamily="34" charset="0"/>
              </a:rPr>
              <a:t> edilir </a:t>
            </a:r>
            <a:r>
              <a:rPr lang="tr-TR" sz="2400" b="0" i="1" dirty="0" err="1">
                <a:effectLst/>
                <a:latin typeface="Bahnschrift" panose="020B0502040204020203" pitchFamily="34" charset="0"/>
              </a:rPr>
              <a:t>və</a:t>
            </a:r>
            <a:r>
              <a:rPr lang="tr-TR" sz="2400" b="0" i="1" dirty="0">
                <a:effectLst/>
                <a:latin typeface="Bahnschrift" panose="020B0502040204020203" pitchFamily="34" charset="0"/>
              </a:rPr>
              <a:t> bir ucundan </a:t>
            </a:r>
            <a:r>
              <a:rPr lang="tr-TR" sz="2400" b="0" i="1" dirty="0" err="1">
                <a:effectLst/>
                <a:latin typeface="Bahnschrift" panose="020B0502040204020203" pitchFamily="34" charset="0"/>
              </a:rPr>
              <a:t>başlayır</a:t>
            </a:r>
            <a:r>
              <a:rPr lang="tr-TR" sz="2400" b="0" i="1" dirty="0">
                <a:effectLst/>
                <a:latin typeface="Bahnschrift" panose="020B0502040204020203" pitchFamily="34" charset="0"/>
              </a:rPr>
              <a:t> </a:t>
            </a:r>
            <a:r>
              <a:rPr lang="tr-TR" sz="2400" b="0" i="1" dirty="0" err="1">
                <a:effectLst/>
                <a:latin typeface="Bahnschrift" panose="020B0502040204020203" pitchFamily="34" charset="0"/>
              </a:rPr>
              <a:t>və</a:t>
            </a:r>
            <a:r>
              <a:rPr lang="tr-TR" sz="2400" b="0" i="1" dirty="0">
                <a:effectLst/>
                <a:latin typeface="Bahnschrift" panose="020B0502040204020203" pitchFamily="34" charset="0"/>
              </a:rPr>
              <a:t> </a:t>
            </a:r>
            <a:r>
              <a:rPr lang="tr-TR" sz="2400" b="0" i="1" dirty="0" err="1">
                <a:effectLst/>
                <a:latin typeface="Bahnschrift" panose="020B0502040204020203" pitchFamily="34" charset="0"/>
              </a:rPr>
              <a:t>istənilən</a:t>
            </a:r>
            <a:r>
              <a:rPr lang="tr-TR" sz="2400" b="0" i="1" dirty="0">
                <a:effectLst/>
                <a:latin typeface="Bahnschrift" panose="020B0502040204020203" pitchFamily="34" charset="0"/>
              </a:rPr>
              <a:t> element tapılana </a:t>
            </a:r>
            <a:r>
              <a:rPr lang="tr-TR" sz="2400" b="0" i="1" dirty="0" err="1">
                <a:effectLst/>
                <a:latin typeface="Bahnschrift" panose="020B0502040204020203" pitchFamily="34" charset="0"/>
              </a:rPr>
              <a:t>qədər</a:t>
            </a:r>
            <a:r>
              <a:rPr lang="tr-TR" sz="2400" b="0" i="1" dirty="0">
                <a:effectLst/>
                <a:latin typeface="Bahnschrift" panose="020B0502040204020203" pitchFamily="34" charset="0"/>
              </a:rPr>
              <a:t> siyahının </a:t>
            </a:r>
            <a:r>
              <a:rPr lang="tr-TR" sz="2400" b="0" i="1" dirty="0" err="1">
                <a:effectLst/>
                <a:latin typeface="Bahnschrift" panose="020B0502040204020203" pitchFamily="34" charset="0"/>
              </a:rPr>
              <a:t>hər</a:t>
            </a:r>
            <a:r>
              <a:rPr lang="tr-TR" sz="2400" b="0" i="1" dirty="0">
                <a:effectLst/>
                <a:latin typeface="Bahnschrift" panose="020B0502040204020203" pitchFamily="34" charset="0"/>
              </a:rPr>
              <a:t> bir </a:t>
            </a:r>
            <a:r>
              <a:rPr lang="tr-TR" sz="2400" b="0" i="1" dirty="0" err="1">
                <a:effectLst/>
                <a:latin typeface="Bahnschrift" panose="020B0502040204020203" pitchFamily="34" charset="0"/>
              </a:rPr>
              <a:t>elementindən</a:t>
            </a:r>
            <a:r>
              <a:rPr lang="tr-TR" sz="2400" b="0" i="1" dirty="0">
                <a:effectLst/>
                <a:latin typeface="Bahnschrift" panose="020B0502040204020203" pitchFamily="34" charset="0"/>
              </a:rPr>
              <a:t> </a:t>
            </a:r>
            <a:r>
              <a:rPr lang="tr-TR" sz="2400" b="0" i="1" dirty="0" err="1">
                <a:effectLst/>
                <a:latin typeface="Bahnschrift" panose="020B0502040204020203" pitchFamily="34" charset="0"/>
              </a:rPr>
              <a:t>keçir</a:t>
            </a:r>
            <a:r>
              <a:rPr lang="tr-TR" sz="2400" b="0" i="1" dirty="0">
                <a:effectLst/>
                <a:latin typeface="Bahnschrift" panose="020B0502040204020203" pitchFamily="34" charset="0"/>
              </a:rPr>
              <a:t>, </a:t>
            </a:r>
            <a:r>
              <a:rPr lang="tr-TR" sz="2400" b="0" i="1" dirty="0" err="1">
                <a:effectLst/>
                <a:latin typeface="Bahnschrift" panose="020B0502040204020203" pitchFamily="34" charset="0"/>
              </a:rPr>
              <a:t>əks</a:t>
            </a:r>
            <a:r>
              <a:rPr lang="tr-TR" sz="2400" b="0" i="1" dirty="0">
                <a:effectLst/>
                <a:latin typeface="Bahnschrift" panose="020B0502040204020203" pitchFamily="34" charset="0"/>
              </a:rPr>
              <a:t> </a:t>
            </a:r>
            <a:r>
              <a:rPr lang="tr-TR" sz="2400" b="0" i="1" dirty="0" err="1">
                <a:effectLst/>
                <a:latin typeface="Bahnschrift" panose="020B0502040204020203" pitchFamily="34" charset="0"/>
              </a:rPr>
              <a:t>halda</a:t>
            </a:r>
            <a:r>
              <a:rPr lang="tr-TR" sz="2400" b="0" i="1" dirty="0">
                <a:effectLst/>
                <a:latin typeface="Bahnschrift" panose="020B0502040204020203" pitchFamily="34" charset="0"/>
              </a:rPr>
              <a:t> </a:t>
            </a:r>
            <a:r>
              <a:rPr lang="tr-TR" sz="2400" b="0" i="1" dirty="0" err="1">
                <a:effectLst/>
                <a:latin typeface="Bahnschrift" panose="020B0502040204020203" pitchFamily="34" charset="0"/>
              </a:rPr>
              <a:t>axtarış</a:t>
            </a:r>
            <a:r>
              <a:rPr lang="tr-TR" sz="2400" b="0" i="1" dirty="0">
                <a:effectLst/>
                <a:latin typeface="Bahnschrift" panose="020B0502040204020203" pitchFamily="34" charset="0"/>
              </a:rPr>
              <a:t> </a:t>
            </a:r>
            <a:r>
              <a:rPr lang="tr-TR" sz="2400" b="0" i="1" dirty="0" err="1">
                <a:effectLst/>
                <a:latin typeface="Bahnschrift" panose="020B0502040204020203" pitchFamily="34" charset="0"/>
              </a:rPr>
              <a:t>verilənlər</a:t>
            </a:r>
            <a:r>
              <a:rPr lang="tr-TR" sz="2400" b="0" i="1" dirty="0">
                <a:effectLst/>
                <a:latin typeface="Bahnschrift" panose="020B0502040204020203" pitchFamily="34" charset="0"/>
              </a:rPr>
              <a:t> toplusunun sonuna </a:t>
            </a:r>
            <a:r>
              <a:rPr lang="tr-TR" sz="2400" b="0" i="1" dirty="0" err="1">
                <a:effectLst/>
                <a:latin typeface="Bahnschrift" panose="020B0502040204020203" pitchFamily="34" charset="0"/>
              </a:rPr>
              <a:t>qədər</a:t>
            </a:r>
            <a:r>
              <a:rPr lang="tr-TR" sz="2400" b="0" i="1" dirty="0">
                <a:effectLst/>
                <a:latin typeface="Bahnschrift" panose="020B0502040204020203" pitchFamily="34" charset="0"/>
              </a:rPr>
              <a:t> davam </a:t>
            </a:r>
            <a:r>
              <a:rPr lang="tr-TR" sz="2400" b="0" i="1" dirty="0" err="1">
                <a:effectLst/>
                <a:latin typeface="Bahnschrift" panose="020B0502040204020203" pitchFamily="34" charset="0"/>
              </a:rPr>
              <a:t>edir</a:t>
            </a:r>
            <a:r>
              <a:rPr lang="tr-TR" sz="2400" b="0" i="1" dirty="0">
                <a:effectLst/>
                <a:latin typeface="Bahnschrift" panose="020B0502040204020203" pitchFamily="34" charset="0"/>
              </a:rPr>
              <a:t>. </a:t>
            </a:r>
            <a:endParaRPr lang="az-Latn-AZ" sz="2400" b="0" i="1" dirty="0">
              <a:effectLst/>
              <a:latin typeface="Bahnschrift" panose="020B0502040204020203" pitchFamily="34" charset="0"/>
            </a:endParaRPr>
          </a:p>
          <a:p>
            <a:endParaRPr lang="az-Latn-AZ" sz="2400" i="1" u="sng" dirty="0">
              <a:latin typeface="Bahnschrift" panose="020B0502040204020203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az-Latn-AZ" sz="2400" b="0" i="0" u="sng" dirty="0">
              <a:effectLst/>
              <a:latin typeface="Bahnschrift" panose="020B0502040204020203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az-Latn-AZ" sz="2400" b="1" i="1" u="sng" dirty="0">
                <a:effectLst/>
                <a:latin typeface="Bahnschrif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Binary Search </a:t>
            </a:r>
            <a:r>
              <a:rPr lang="az-Latn-AZ" sz="2400" b="0" i="0" u="sng" dirty="0">
                <a:effectLst/>
                <a:latin typeface="Bahnschrif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böl və fəth </a:t>
            </a:r>
            <a:r>
              <a:rPr lang="tr-TR" sz="2400" b="0" i="0" u="sng" dirty="0">
                <a:effectLst/>
                <a:latin typeface="Bahnschrif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et yanaşması</a:t>
            </a:r>
            <a:r>
              <a:rPr lang="tr-TR" sz="2400" b="0" i="0" dirty="0">
                <a:effectLst/>
                <a:latin typeface="Bahnschrift" panose="020B0502040204020203" pitchFamily="34" charset="0"/>
              </a:rPr>
              <a:t> </a:t>
            </a:r>
            <a:r>
              <a:rPr lang="tr-TR" sz="2400" b="0" i="0" dirty="0" err="1">
                <a:effectLst/>
                <a:latin typeface="Bahnschrift" panose="020B0502040204020203" pitchFamily="34" charset="0"/>
              </a:rPr>
              <a:t>üzərində</a:t>
            </a:r>
            <a:r>
              <a:rPr lang="tr-TR" sz="2400" b="0" i="0" dirty="0">
                <a:effectLst/>
                <a:latin typeface="Bahnschrift" panose="020B0502040204020203" pitchFamily="34" charset="0"/>
              </a:rPr>
              <a:t> </a:t>
            </a:r>
            <a:r>
              <a:rPr lang="tr-TR" sz="2400" b="0" i="0" dirty="0" err="1">
                <a:effectLst/>
                <a:latin typeface="Bahnschrift" panose="020B0502040204020203" pitchFamily="34" charset="0"/>
              </a:rPr>
              <a:t>işləyən</a:t>
            </a:r>
            <a:r>
              <a:rPr lang="tr-TR" sz="2400" b="0" i="0" dirty="0">
                <a:effectLst/>
                <a:latin typeface="Bahnschrift" panose="020B0502040204020203" pitchFamily="34" charset="0"/>
              </a:rPr>
              <a:t> </a:t>
            </a:r>
            <a:r>
              <a:rPr lang="tr-TR" sz="2400" b="0" i="0" dirty="0" err="1">
                <a:effectLst/>
                <a:latin typeface="Bahnschrift" panose="020B0502040204020203" pitchFamily="34" charset="0"/>
              </a:rPr>
              <a:t>axtarış</a:t>
            </a:r>
            <a:r>
              <a:rPr lang="tr-TR" sz="2400" b="0" i="0" dirty="0">
                <a:effectLst/>
                <a:latin typeface="Bahnschrift" panose="020B0502040204020203" pitchFamily="34" charset="0"/>
              </a:rPr>
              <a:t> </a:t>
            </a:r>
            <a:r>
              <a:rPr lang="az-Latn-AZ" sz="2400" b="0" i="0" dirty="0">
                <a:effectLst/>
                <a:latin typeface="Bahnschrift" panose="020B0502040204020203" pitchFamily="34" charset="0"/>
              </a:rPr>
              <a:t>alqoritmidir</a:t>
            </a:r>
            <a:r>
              <a:rPr lang="tr-TR" sz="2400" b="0" i="0" dirty="0">
                <a:effectLst/>
                <a:latin typeface="Bahnschrift" panose="020B0502040204020203" pitchFamily="34" charset="0"/>
              </a:rPr>
              <a:t> . Sıralanmış </a:t>
            </a:r>
            <a:r>
              <a:rPr lang="tr-TR" sz="2400" b="0" i="0" dirty="0" err="1">
                <a:effectLst/>
                <a:latin typeface="Bahnschrift" panose="020B0502040204020203" pitchFamily="34" charset="0"/>
              </a:rPr>
              <a:t>massivdə</a:t>
            </a:r>
            <a:r>
              <a:rPr lang="tr-TR" sz="2400" b="0" i="0" dirty="0">
                <a:effectLst/>
                <a:latin typeface="Bahnschrift" panose="020B0502040204020203" pitchFamily="34" charset="0"/>
              </a:rPr>
              <a:t> </a:t>
            </a:r>
            <a:r>
              <a:rPr lang="tr-TR" sz="2400" b="0" i="0" dirty="0" err="1">
                <a:effectLst/>
                <a:latin typeface="Bahnschrift" panose="020B0502040204020203" pitchFamily="34" charset="0"/>
              </a:rPr>
              <a:t>istənilən</a:t>
            </a:r>
            <a:r>
              <a:rPr lang="tr-TR" sz="2400" b="0" i="0" dirty="0">
                <a:effectLst/>
                <a:latin typeface="Bahnschrift" panose="020B0502040204020203" pitchFamily="34" charset="0"/>
              </a:rPr>
              <a:t> elementi </a:t>
            </a:r>
            <a:r>
              <a:rPr lang="tr-TR" sz="2400" b="0" i="0" dirty="0" err="1">
                <a:effectLst/>
                <a:latin typeface="Bahnschrift" panose="020B0502040204020203" pitchFamily="34" charset="0"/>
              </a:rPr>
              <a:t>axtarmaq</a:t>
            </a:r>
            <a:r>
              <a:rPr lang="tr-TR" sz="2400" b="0" i="0" dirty="0">
                <a:effectLst/>
                <a:latin typeface="Bahnschrift" panose="020B0502040204020203" pitchFamily="34" charset="0"/>
              </a:rPr>
              <a:t> üçün </a:t>
            </a:r>
            <a:r>
              <a:rPr lang="tr-TR" sz="2400" b="0" i="0" dirty="0" err="1">
                <a:effectLst/>
                <a:latin typeface="Bahnschrift" panose="020B0502040204020203" pitchFamily="34" charset="0"/>
              </a:rPr>
              <a:t>istifadə</a:t>
            </a:r>
            <a:r>
              <a:rPr lang="tr-TR" sz="2400" b="0" i="0" dirty="0">
                <a:effectLst/>
                <a:latin typeface="Bahnschrift" panose="020B0502040204020203" pitchFamily="34" charset="0"/>
              </a:rPr>
              <a:t> olunur</a:t>
            </a:r>
            <a:r>
              <a:rPr lang="az-Latn-AZ" sz="2400" dirty="0">
                <a:latin typeface="Bahnschrift" panose="020B0502040204020203" pitchFamily="34" charset="0"/>
              </a:rPr>
              <a:t>.</a:t>
            </a:r>
            <a:endParaRPr lang="az-Latn-AZ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  <a:p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718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BE8A0171-83E8-F790-B0FA-EF9B9A277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62" t="1599" r="1680" b="25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Başlık 1">
            <a:extLst>
              <a:ext uri="{FF2B5EF4-FFF2-40B4-BE49-F238E27FC236}">
                <a16:creationId xmlns:a16="http://schemas.microsoft.com/office/drawing/2014/main" id="{924C87CD-EB1A-559C-25A8-F1F8E7D91F0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420600" cy="1047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z-Latn-AZ" dirty="0">
                <a:latin typeface="Bahnschrift Condensed" panose="020B0502040204020203" pitchFamily="34" charset="0"/>
              </a:rPr>
              <a:t>Binary Search C</a:t>
            </a:r>
            <a:r>
              <a:rPr lang="en-US" dirty="0">
                <a:latin typeface="Bahnschrift Condensed" panose="020B0502040204020203" pitchFamily="34" charset="0"/>
              </a:rPr>
              <a:t>#</a:t>
            </a:r>
            <a:r>
              <a:rPr lang="az-Latn-AZ" dirty="0">
                <a:latin typeface="Bahnschrift Condensed" panose="020B0502040204020203" pitchFamily="34" charset="0"/>
              </a:rPr>
              <a:t> yazılma ardıcıllığı və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az-Latn-AZ" dirty="0">
                <a:latin typeface="Bahnschrift Condensed" panose="020B0502040204020203" pitchFamily="34" charset="0"/>
              </a:rPr>
              <a:t>əsas şərtləri</a:t>
            </a:r>
            <a:endParaRPr lang="tr-TR" dirty="0">
              <a:latin typeface="Bahnschrift Condensed" panose="020B0502040204020203" pitchFamily="34" charset="0"/>
            </a:endParaRP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40FADF28-8149-CD58-3923-A2C68C9B6C49}"/>
              </a:ext>
            </a:extLst>
          </p:cNvPr>
          <p:cNvSpPr txBox="1">
            <a:spLocks/>
          </p:cNvSpPr>
          <p:nvPr/>
        </p:nvSpPr>
        <p:spPr>
          <a:xfrm>
            <a:off x="370115" y="1132114"/>
            <a:ext cx="9144000" cy="511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400" dirty="0">
              <a:latin typeface="Bahnschrift Condensed" panose="020B0502040204020203" pitchFamily="34" charset="0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B033B82-30FE-8CE8-32BF-83081A4C526E}"/>
              </a:ext>
            </a:extLst>
          </p:cNvPr>
          <p:cNvSpPr/>
          <p:nvPr/>
        </p:nvSpPr>
        <p:spPr>
          <a:xfrm>
            <a:off x="0" y="1417014"/>
            <a:ext cx="12192000" cy="72019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az-Latn-AZ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Məsələn,Biz bir array daxil etmişik və onun daxilində (1,3,5,6,8,9,34,37,41,49) ədədlər var.</a:t>
            </a:r>
          </a:p>
          <a:p>
            <a:r>
              <a:rPr lang="az-Latn-AZ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Ədədlərin artan və yaxud azalan formada olması mütləqdir,yoxsa yazdığımıza F5(Start) verdikdə problem olacaq.Bu ədədlərə şərt yazanda</a:t>
            </a: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:</a:t>
            </a:r>
          </a:p>
          <a:p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1)</a:t>
            </a:r>
            <a:r>
              <a:rPr lang="az-Latn-AZ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biz index sayına görə 0-dan başlayıb sayım edəcəcəyimizə görə </a:t>
            </a: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sol(Left)</a:t>
            </a:r>
            <a:r>
              <a:rPr lang="az-Latn-AZ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=0 qeyd edəcəyik.</a:t>
            </a:r>
            <a:endParaRPr lang="en-GB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  <a:p>
            <a:r>
              <a:rPr lang="az-Latn-AZ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2</a:t>
            </a: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)</a:t>
            </a:r>
            <a:r>
              <a:rPr lang="az-Latn-AZ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İndexlə sayım etdiyimizə görə rəqəm sayından 1 çıxmış kimi qeyd edəcəyik yəni</a:t>
            </a: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;</a:t>
            </a:r>
          </a:p>
          <a:p>
            <a:r>
              <a:rPr lang="en-GB" sz="2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int sag(Right) </a:t>
            </a: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= </a:t>
            </a:r>
            <a:r>
              <a:rPr lang="en-GB" sz="24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num</a:t>
            </a:r>
            <a:r>
              <a:rPr lang="en-GB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.Length</a:t>
            </a: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 – 1</a:t>
            </a:r>
          </a:p>
          <a:p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3)</a:t>
            </a:r>
            <a:r>
              <a:rPr lang="en-GB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Artan</a:t>
            </a: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az-Latn-AZ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Array daxil etdiyimizə görə </a:t>
            </a:r>
            <a:r>
              <a:rPr lang="tr-T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Wh</a:t>
            </a:r>
            <a:r>
              <a:rPr lang="en-GB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ile</a:t>
            </a: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az-Latn-AZ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 daxilində  sağın soldan böyük bərabər işarəsi (</a:t>
            </a: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&lt;=;=&gt;</a:t>
            </a:r>
            <a:r>
              <a:rPr lang="az-Latn-AZ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) göstəririk .</a:t>
            </a:r>
          </a:p>
          <a:p>
            <a:r>
              <a:rPr lang="az-Latn-AZ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4)Arrayimizdə biz orta ədədi tapmalıyıq</a:t>
            </a: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: </a:t>
            </a:r>
            <a:r>
              <a:rPr lang="en-GB" sz="24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orta</a:t>
            </a:r>
            <a:r>
              <a:rPr lang="en-GB" sz="2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=(</a:t>
            </a:r>
            <a:r>
              <a:rPr lang="en-GB" sz="24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sol+sag</a:t>
            </a:r>
            <a:r>
              <a:rPr lang="en-GB" sz="2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)%2</a:t>
            </a:r>
          </a:p>
          <a:p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5)</a:t>
            </a:r>
            <a:r>
              <a:rPr lang="az-Latn-AZ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Əvvəlcədən tapmağa verəcəyimiz ədədi,orta(Middle)-a bərabər edirik, Consol.</a:t>
            </a:r>
            <a:r>
              <a:rPr lang="tr-T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Wr</a:t>
            </a:r>
            <a:r>
              <a:rPr lang="en-GB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iteline</a:t>
            </a: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GB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yaz</a:t>
            </a:r>
            <a:r>
              <a:rPr lang="az-Latn-AZ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ırıq.Əgər ədədi tapırsa break</a:t>
            </a:r>
          </a:p>
          <a:p>
            <a:r>
              <a:rPr lang="az-Latn-AZ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6)Else if şərtinidə orta ədədə görə yazırıq  və sadəcə else formasınıda yazırıq və tamamlayırıq</a:t>
            </a:r>
          </a:p>
          <a:p>
            <a:endParaRPr lang="az-Latn-AZ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  <a:p>
            <a:endParaRPr lang="en-GB" sz="24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  <a:p>
            <a:endParaRPr lang="az-Latn-AZ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  <a:p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817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BE8A0171-83E8-F790-B0FA-EF9B9A277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62" t="1599" r="1680" b="25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Başlık 1">
            <a:extLst>
              <a:ext uri="{FF2B5EF4-FFF2-40B4-BE49-F238E27FC236}">
                <a16:creationId xmlns:a16="http://schemas.microsoft.com/office/drawing/2014/main" id="{924C87CD-EB1A-559C-25A8-F1F8E7D91F0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047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z-Latn-AZ" dirty="0">
                <a:latin typeface="Bahnschrift Condensed" panose="020B0502040204020203" pitchFamily="34" charset="0"/>
              </a:rPr>
              <a:t>Binary Search biz nə zaman işlədirik?</a:t>
            </a:r>
            <a:endParaRPr lang="tr-TR" dirty="0">
              <a:latin typeface="Bahnschrift Condensed" panose="020B0502040204020203" pitchFamily="34" charset="0"/>
            </a:endParaRP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40FADF28-8149-CD58-3923-A2C68C9B6C49}"/>
              </a:ext>
            </a:extLst>
          </p:cNvPr>
          <p:cNvSpPr txBox="1">
            <a:spLocks/>
          </p:cNvSpPr>
          <p:nvPr/>
        </p:nvSpPr>
        <p:spPr>
          <a:xfrm>
            <a:off x="370115" y="1132114"/>
            <a:ext cx="9144000" cy="511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400" dirty="0">
              <a:latin typeface="Bahnschrift Condensed" panose="020B0502040204020203" pitchFamily="34" charset="0"/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FD6700B9-DBA5-56B6-E032-346BB1C8D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86016"/>
            <a:ext cx="11084580" cy="488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2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B19E710-1865-4C1F-D77A-349443729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F9016162-FA0C-9A7C-8FBE-19B94D744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8060" y="2494974"/>
            <a:ext cx="9144000" cy="1047318"/>
          </a:xfrm>
        </p:spPr>
        <p:txBody>
          <a:bodyPr/>
          <a:lstStyle/>
          <a:p>
            <a:r>
              <a:rPr lang="az-Latn-AZ" dirty="0">
                <a:latin typeface="Bahnschrift Condensed" panose="020B0502040204020203" pitchFamily="34" charset="0"/>
              </a:rPr>
              <a:t>İzlədiyiniz üçün Təşəkkürlər</a:t>
            </a:r>
            <a:endParaRPr lang="tr-TR" dirty="0">
              <a:latin typeface="Bahnschrift Condensed" panose="020B0502040204020203" pitchFamily="34" charset="0"/>
            </a:endParaRPr>
          </a:p>
        </p:txBody>
      </p:sp>
      <p:grpSp>
        <p:nvGrpSpPr>
          <p:cNvPr id="6" name="Google Shape;499;p27">
            <a:extLst>
              <a:ext uri="{FF2B5EF4-FFF2-40B4-BE49-F238E27FC236}">
                <a16:creationId xmlns:a16="http://schemas.microsoft.com/office/drawing/2014/main" id="{CA30B681-3CBC-0094-DBAC-E3E0B1303048}"/>
              </a:ext>
            </a:extLst>
          </p:cNvPr>
          <p:cNvGrpSpPr/>
          <p:nvPr/>
        </p:nvGrpSpPr>
        <p:grpSpPr>
          <a:xfrm flipH="1">
            <a:off x="2057985" y="2116131"/>
            <a:ext cx="864824" cy="693028"/>
            <a:chOff x="10049025" y="922900"/>
            <a:chExt cx="537625" cy="430800"/>
          </a:xfrm>
        </p:grpSpPr>
        <p:sp>
          <p:nvSpPr>
            <p:cNvPr id="7" name="Google Shape;500;p27">
              <a:extLst>
                <a:ext uri="{FF2B5EF4-FFF2-40B4-BE49-F238E27FC236}">
                  <a16:creationId xmlns:a16="http://schemas.microsoft.com/office/drawing/2014/main" id="{3E943FBF-A278-BF63-6EE0-8293E2BE8CB2}"/>
                </a:ext>
              </a:extLst>
            </p:cNvPr>
            <p:cNvSpPr/>
            <p:nvPr/>
          </p:nvSpPr>
          <p:spPr>
            <a:xfrm>
              <a:off x="10056525" y="930425"/>
              <a:ext cx="521975" cy="331475"/>
            </a:xfrm>
            <a:custGeom>
              <a:avLst/>
              <a:gdLst/>
              <a:ahLst/>
              <a:cxnLst/>
              <a:rect l="l" t="t" r="r" b="b"/>
              <a:pathLst>
                <a:path w="20879" h="13259" extrusionOk="0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01;p27">
              <a:extLst>
                <a:ext uri="{FF2B5EF4-FFF2-40B4-BE49-F238E27FC236}">
                  <a16:creationId xmlns:a16="http://schemas.microsoft.com/office/drawing/2014/main" id="{EAFA9AA9-7622-BFF3-BADD-E6785B74DD76}"/>
                </a:ext>
              </a:extLst>
            </p:cNvPr>
            <p:cNvSpPr/>
            <p:nvPr/>
          </p:nvSpPr>
          <p:spPr>
            <a:xfrm>
              <a:off x="10049025" y="922900"/>
              <a:ext cx="537625" cy="347150"/>
            </a:xfrm>
            <a:custGeom>
              <a:avLst/>
              <a:gdLst/>
              <a:ahLst/>
              <a:cxnLst/>
              <a:rect l="l" t="t" r="r" b="b"/>
              <a:pathLst>
                <a:path w="21505" h="13886" extrusionOk="0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02;p27">
              <a:extLst>
                <a:ext uri="{FF2B5EF4-FFF2-40B4-BE49-F238E27FC236}">
                  <a16:creationId xmlns:a16="http://schemas.microsoft.com/office/drawing/2014/main" id="{083AA1DE-7A09-A2D9-B198-80A1305C18C6}"/>
                </a:ext>
              </a:extLst>
            </p:cNvPr>
            <p:cNvSpPr/>
            <p:nvPr/>
          </p:nvSpPr>
          <p:spPr>
            <a:xfrm>
              <a:off x="10351650" y="961750"/>
              <a:ext cx="44500" cy="75825"/>
            </a:xfrm>
            <a:custGeom>
              <a:avLst/>
              <a:gdLst/>
              <a:ahLst/>
              <a:cxnLst/>
              <a:rect l="l" t="t" r="r" b="b"/>
              <a:pathLst>
                <a:path w="1780" h="3033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03;p27">
              <a:extLst>
                <a:ext uri="{FF2B5EF4-FFF2-40B4-BE49-F238E27FC236}">
                  <a16:creationId xmlns:a16="http://schemas.microsoft.com/office/drawing/2014/main" id="{676CCB39-F645-2F9A-6EDB-D73A5CFBBF64}"/>
                </a:ext>
              </a:extLst>
            </p:cNvPr>
            <p:cNvSpPr/>
            <p:nvPr/>
          </p:nvSpPr>
          <p:spPr>
            <a:xfrm>
              <a:off x="10344450" y="955525"/>
              <a:ext cx="60000" cy="88025"/>
            </a:xfrm>
            <a:custGeom>
              <a:avLst/>
              <a:gdLst/>
              <a:ahLst/>
              <a:cxnLst/>
              <a:rect l="l" t="t" r="r" b="b"/>
              <a:pathLst>
                <a:path w="2400" h="3521" extrusionOk="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4;p27">
              <a:extLst>
                <a:ext uri="{FF2B5EF4-FFF2-40B4-BE49-F238E27FC236}">
                  <a16:creationId xmlns:a16="http://schemas.microsoft.com/office/drawing/2014/main" id="{56410F1B-95AC-CCAD-F962-E35A82883508}"/>
                </a:ext>
              </a:extLst>
            </p:cNvPr>
            <p:cNvSpPr/>
            <p:nvPr/>
          </p:nvSpPr>
          <p:spPr>
            <a:xfrm>
              <a:off x="10098525" y="969875"/>
              <a:ext cx="31350" cy="33875"/>
            </a:xfrm>
            <a:custGeom>
              <a:avLst/>
              <a:gdLst/>
              <a:ahLst/>
              <a:cxnLst/>
              <a:rect l="l" t="t" r="r" b="b"/>
              <a:pathLst>
                <a:path w="1254" h="1355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05;p27">
              <a:extLst>
                <a:ext uri="{FF2B5EF4-FFF2-40B4-BE49-F238E27FC236}">
                  <a16:creationId xmlns:a16="http://schemas.microsoft.com/office/drawing/2014/main" id="{7FF58A6F-2C3C-F5F3-2E3A-F6928D75E47E}"/>
                </a:ext>
              </a:extLst>
            </p:cNvPr>
            <p:cNvSpPr/>
            <p:nvPr/>
          </p:nvSpPr>
          <p:spPr>
            <a:xfrm>
              <a:off x="10090375" y="965025"/>
              <a:ext cx="44500" cy="45625"/>
            </a:xfrm>
            <a:custGeom>
              <a:avLst/>
              <a:gdLst/>
              <a:ahLst/>
              <a:cxnLst/>
              <a:rect l="l" t="t" r="r" b="b"/>
              <a:pathLst>
                <a:path w="1780" h="1825" extrusionOk="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6;p27">
              <a:extLst>
                <a:ext uri="{FF2B5EF4-FFF2-40B4-BE49-F238E27FC236}">
                  <a16:creationId xmlns:a16="http://schemas.microsoft.com/office/drawing/2014/main" id="{F36ACC10-0B7F-2482-FF7C-A91353C88A91}"/>
                </a:ext>
              </a:extLst>
            </p:cNvPr>
            <p:cNvSpPr/>
            <p:nvPr/>
          </p:nvSpPr>
          <p:spPr>
            <a:xfrm>
              <a:off x="10479475" y="1207350"/>
              <a:ext cx="57675" cy="15700"/>
            </a:xfrm>
            <a:custGeom>
              <a:avLst/>
              <a:gdLst/>
              <a:ahLst/>
              <a:cxnLst/>
              <a:rect l="l" t="t" r="r" b="b"/>
              <a:pathLst>
                <a:path w="2307" h="628" extrusionOk="0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07;p27">
              <a:extLst>
                <a:ext uri="{FF2B5EF4-FFF2-40B4-BE49-F238E27FC236}">
                  <a16:creationId xmlns:a16="http://schemas.microsoft.com/office/drawing/2014/main" id="{07CB6031-E81D-D3B4-5BAC-4DDB5DF164EF}"/>
                </a:ext>
              </a:extLst>
            </p:cNvPr>
            <p:cNvSpPr/>
            <p:nvPr/>
          </p:nvSpPr>
          <p:spPr>
            <a:xfrm>
              <a:off x="10474450" y="1201025"/>
              <a:ext cx="67700" cy="28075"/>
            </a:xfrm>
            <a:custGeom>
              <a:avLst/>
              <a:gdLst/>
              <a:ahLst/>
              <a:cxnLst/>
              <a:rect l="l" t="t" r="r" b="b"/>
              <a:pathLst>
                <a:path w="2708" h="1123" extrusionOk="0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08;p27">
              <a:extLst>
                <a:ext uri="{FF2B5EF4-FFF2-40B4-BE49-F238E27FC236}">
                  <a16:creationId xmlns:a16="http://schemas.microsoft.com/office/drawing/2014/main" id="{5B5E4587-CEBD-F8B5-C393-55D11EA3B372}"/>
                </a:ext>
              </a:extLst>
            </p:cNvPr>
            <p:cNvSpPr/>
            <p:nvPr/>
          </p:nvSpPr>
          <p:spPr>
            <a:xfrm>
              <a:off x="10074700" y="1008725"/>
              <a:ext cx="384125" cy="339625"/>
            </a:xfrm>
            <a:custGeom>
              <a:avLst/>
              <a:gdLst/>
              <a:ahLst/>
              <a:cxnLst/>
              <a:rect l="l" t="t" r="r" b="b"/>
              <a:pathLst>
                <a:path w="15365" h="13585" extrusionOk="0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9;p27">
              <a:extLst>
                <a:ext uri="{FF2B5EF4-FFF2-40B4-BE49-F238E27FC236}">
                  <a16:creationId xmlns:a16="http://schemas.microsoft.com/office/drawing/2014/main" id="{E3438C79-F7A1-1849-DBE3-5B4B046EED95}"/>
                </a:ext>
              </a:extLst>
            </p:cNvPr>
            <p:cNvSpPr/>
            <p:nvPr/>
          </p:nvSpPr>
          <p:spPr>
            <a:xfrm>
              <a:off x="10067175" y="1002600"/>
              <a:ext cx="399150" cy="351100"/>
            </a:xfrm>
            <a:custGeom>
              <a:avLst/>
              <a:gdLst/>
              <a:ahLst/>
              <a:cxnLst/>
              <a:rect l="l" t="t" r="r" b="b"/>
              <a:pathLst>
                <a:path w="15966" h="14044" extrusionOk="0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10;p27">
              <a:extLst>
                <a:ext uri="{FF2B5EF4-FFF2-40B4-BE49-F238E27FC236}">
                  <a16:creationId xmlns:a16="http://schemas.microsoft.com/office/drawing/2014/main" id="{9BF68488-DD05-702B-C7D6-45A5D9F75DB2}"/>
                </a:ext>
              </a:extLst>
            </p:cNvPr>
            <p:cNvSpPr/>
            <p:nvPr/>
          </p:nvSpPr>
          <p:spPr>
            <a:xfrm>
              <a:off x="10111675" y="1019375"/>
              <a:ext cx="94000" cy="198650"/>
            </a:xfrm>
            <a:custGeom>
              <a:avLst/>
              <a:gdLst/>
              <a:ahLst/>
              <a:cxnLst/>
              <a:rect l="l" t="t" r="r" b="b"/>
              <a:pathLst>
                <a:path w="3760" h="7946" extrusionOk="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11;p27">
              <a:extLst>
                <a:ext uri="{FF2B5EF4-FFF2-40B4-BE49-F238E27FC236}">
                  <a16:creationId xmlns:a16="http://schemas.microsoft.com/office/drawing/2014/main" id="{3AE0C91B-7023-9C71-BE93-BD48CF69DD24}"/>
                </a:ext>
              </a:extLst>
            </p:cNvPr>
            <p:cNvSpPr/>
            <p:nvPr/>
          </p:nvSpPr>
          <p:spPr>
            <a:xfrm>
              <a:off x="10101750" y="1013500"/>
              <a:ext cx="113225" cy="210150"/>
            </a:xfrm>
            <a:custGeom>
              <a:avLst/>
              <a:gdLst/>
              <a:ahLst/>
              <a:cxnLst/>
              <a:rect l="l" t="t" r="r" b="b"/>
              <a:pathLst>
                <a:path w="4529" h="8406" extrusionOk="0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12;p27">
              <a:extLst>
                <a:ext uri="{FF2B5EF4-FFF2-40B4-BE49-F238E27FC236}">
                  <a16:creationId xmlns:a16="http://schemas.microsoft.com/office/drawing/2014/main" id="{B8E5361A-3B40-D579-E84A-8B8E02624BC8}"/>
                </a:ext>
              </a:extLst>
            </p:cNvPr>
            <p:cNvSpPr/>
            <p:nvPr/>
          </p:nvSpPr>
          <p:spPr>
            <a:xfrm>
              <a:off x="10139875" y="1035050"/>
              <a:ext cx="120325" cy="219325"/>
            </a:xfrm>
            <a:custGeom>
              <a:avLst/>
              <a:gdLst/>
              <a:ahLst/>
              <a:cxnLst/>
              <a:rect l="l" t="t" r="r" b="b"/>
              <a:pathLst>
                <a:path w="4813" h="8773" extrusionOk="0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13;p27">
              <a:extLst>
                <a:ext uri="{FF2B5EF4-FFF2-40B4-BE49-F238E27FC236}">
                  <a16:creationId xmlns:a16="http://schemas.microsoft.com/office/drawing/2014/main" id="{81D15D4C-D928-27CA-ED39-981EF07E64B8}"/>
                </a:ext>
              </a:extLst>
            </p:cNvPr>
            <p:cNvSpPr/>
            <p:nvPr/>
          </p:nvSpPr>
          <p:spPr>
            <a:xfrm>
              <a:off x="10131375" y="1029075"/>
              <a:ext cx="137750" cy="231275"/>
            </a:xfrm>
            <a:custGeom>
              <a:avLst/>
              <a:gdLst/>
              <a:ahLst/>
              <a:cxnLst/>
              <a:rect l="l" t="t" r="r" b="b"/>
              <a:pathLst>
                <a:path w="5510" h="9251" extrusionOk="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14;p27">
              <a:extLst>
                <a:ext uri="{FF2B5EF4-FFF2-40B4-BE49-F238E27FC236}">
                  <a16:creationId xmlns:a16="http://schemas.microsoft.com/office/drawing/2014/main" id="{1AE506B9-1900-DAB2-F816-AE55EFE9ACAA}"/>
                </a:ext>
              </a:extLst>
            </p:cNvPr>
            <p:cNvSpPr/>
            <p:nvPr/>
          </p:nvSpPr>
          <p:spPr>
            <a:xfrm>
              <a:off x="10176825" y="1053225"/>
              <a:ext cx="132875" cy="224325"/>
            </a:xfrm>
            <a:custGeom>
              <a:avLst/>
              <a:gdLst/>
              <a:ahLst/>
              <a:cxnLst/>
              <a:rect l="l" t="t" r="r" b="b"/>
              <a:pathLst>
                <a:path w="5315" h="8973" extrusionOk="0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15;p27">
              <a:extLst>
                <a:ext uri="{FF2B5EF4-FFF2-40B4-BE49-F238E27FC236}">
                  <a16:creationId xmlns:a16="http://schemas.microsoft.com/office/drawing/2014/main" id="{BF0EA56F-CCA5-6CE8-3362-9BF4F77159E2}"/>
                </a:ext>
              </a:extLst>
            </p:cNvPr>
            <p:cNvSpPr/>
            <p:nvPr/>
          </p:nvSpPr>
          <p:spPr>
            <a:xfrm>
              <a:off x="10166900" y="1045925"/>
              <a:ext cx="152025" cy="240375"/>
            </a:xfrm>
            <a:custGeom>
              <a:avLst/>
              <a:gdLst/>
              <a:ahLst/>
              <a:cxnLst/>
              <a:rect l="l" t="t" r="r" b="b"/>
              <a:pathLst>
                <a:path w="6081" h="9615" extrusionOk="0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16;p27">
              <a:extLst>
                <a:ext uri="{FF2B5EF4-FFF2-40B4-BE49-F238E27FC236}">
                  <a16:creationId xmlns:a16="http://schemas.microsoft.com/office/drawing/2014/main" id="{E1E13AC3-F632-CFF9-D353-7AAAF7E049CA}"/>
                </a:ext>
              </a:extLst>
            </p:cNvPr>
            <p:cNvSpPr/>
            <p:nvPr/>
          </p:nvSpPr>
          <p:spPr>
            <a:xfrm>
              <a:off x="10208175" y="1082050"/>
              <a:ext cx="138475" cy="216800"/>
            </a:xfrm>
            <a:custGeom>
              <a:avLst/>
              <a:gdLst/>
              <a:ahLst/>
              <a:cxnLst/>
              <a:rect l="l" t="t" r="r" b="b"/>
              <a:pathLst>
                <a:path w="5539" h="8672" extrusionOk="0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17;p27">
              <a:extLst>
                <a:ext uri="{FF2B5EF4-FFF2-40B4-BE49-F238E27FC236}">
                  <a16:creationId xmlns:a16="http://schemas.microsoft.com/office/drawing/2014/main" id="{8EC12939-5D98-1E4A-C9FE-0D123B7BE7F4}"/>
                </a:ext>
              </a:extLst>
            </p:cNvPr>
            <p:cNvSpPr/>
            <p:nvPr/>
          </p:nvSpPr>
          <p:spPr>
            <a:xfrm>
              <a:off x="10199025" y="1074750"/>
              <a:ext cx="154450" cy="229800"/>
            </a:xfrm>
            <a:custGeom>
              <a:avLst/>
              <a:gdLst/>
              <a:ahLst/>
              <a:cxnLst/>
              <a:rect l="l" t="t" r="r" b="b"/>
              <a:pathLst>
                <a:path w="6178" h="9192" extrusionOk="0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18;p27">
              <a:extLst>
                <a:ext uri="{FF2B5EF4-FFF2-40B4-BE49-F238E27FC236}">
                  <a16:creationId xmlns:a16="http://schemas.microsoft.com/office/drawing/2014/main" id="{BBD6F7CB-CF4A-306C-8D25-13C461007B53}"/>
                </a:ext>
              </a:extLst>
            </p:cNvPr>
            <p:cNvSpPr/>
            <p:nvPr/>
          </p:nvSpPr>
          <p:spPr>
            <a:xfrm>
              <a:off x="10249525" y="1105225"/>
              <a:ext cx="130975" cy="211800"/>
            </a:xfrm>
            <a:custGeom>
              <a:avLst/>
              <a:gdLst/>
              <a:ahLst/>
              <a:cxnLst/>
              <a:rect l="l" t="t" r="r" b="b"/>
              <a:pathLst>
                <a:path w="5239" h="8472" extrusionOk="0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19;p27">
              <a:extLst>
                <a:ext uri="{FF2B5EF4-FFF2-40B4-BE49-F238E27FC236}">
                  <a16:creationId xmlns:a16="http://schemas.microsoft.com/office/drawing/2014/main" id="{1329B2D0-065C-F0B5-28B8-302B0357C7AE}"/>
                </a:ext>
              </a:extLst>
            </p:cNvPr>
            <p:cNvSpPr/>
            <p:nvPr/>
          </p:nvSpPr>
          <p:spPr>
            <a:xfrm>
              <a:off x="10241025" y="1099025"/>
              <a:ext cx="147775" cy="223975"/>
            </a:xfrm>
            <a:custGeom>
              <a:avLst/>
              <a:gdLst/>
              <a:ahLst/>
              <a:cxnLst/>
              <a:rect l="l" t="t" r="r" b="b"/>
              <a:pathLst>
                <a:path w="5911" h="8959" extrusionOk="0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20;p27">
              <a:extLst>
                <a:ext uri="{FF2B5EF4-FFF2-40B4-BE49-F238E27FC236}">
                  <a16:creationId xmlns:a16="http://schemas.microsoft.com/office/drawing/2014/main" id="{33497C0C-3F8F-A980-9F08-81C2FA4BFACF}"/>
                </a:ext>
              </a:extLst>
            </p:cNvPr>
            <p:cNvSpPr/>
            <p:nvPr/>
          </p:nvSpPr>
          <p:spPr>
            <a:xfrm>
              <a:off x="10289000" y="1142200"/>
              <a:ext cx="125325" cy="190500"/>
            </a:xfrm>
            <a:custGeom>
              <a:avLst/>
              <a:gdLst/>
              <a:ahLst/>
              <a:cxnLst/>
              <a:rect l="l" t="t" r="r" b="b"/>
              <a:pathLst>
                <a:path w="5013" h="7620" extrusionOk="0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21;p27">
              <a:extLst>
                <a:ext uri="{FF2B5EF4-FFF2-40B4-BE49-F238E27FC236}">
                  <a16:creationId xmlns:a16="http://schemas.microsoft.com/office/drawing/2014/main" id="{79E1AC0F-F0E1-1E15-1540-98A0A11E5056}"/>
                </a:ext>
              </a:extLst>
            </p:cNvPr>
            <p:cNvSpPr/>
            <p:nvPr/>
          </p:nvSpPr>
          <p:spPr>
            <a:xfrm>
              <a:off x="10279925" y="1135550"/>
              <a:ext cx="143025" cy="201675"/>
            </a:xfrm>
            <a:custGeom>
              <a:avLst/>
              <a:gdLst/>
              <a:ahLst/>
              <a:cxnLst/>
              <a:rect l="l" t="t" r="r" b="b"/>
              <a:pathLst>
                <a:path w="5721" h="8067" extrusionOk="0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22;p27">
              <a:extLst>
                <a:ext uri="{FF2B5EF4-FFF2-40B4-BE49-F238E27FC236}">
                  <a16:creationId xmlns:a16="http://schemas.microsoft.com/office/drawing/2014/main" id="{94501FF2-6F5B-0F19-C486-7DC405063A34}"/>
                </a:ext>
              </a:extLst>
            </p:cNvPr>
            <p:cNvSpPr/>
            <p:nvPr/>
          </p:nvSpPr>
          <p:spPr>
            <a:xfrm>
              <a:off x="10377975" y="1199200"/>
              <a:ext cx="49525" cy="68325"/>
            </a:xfrm>
            <a:custGeom>
              <a:avLst/>
              <a:gdLst/>
              <a:ahLst/>
              <a:cxnLst/>
              <a:rect l="l" t="t" r="r" b="b"/>
              <a:pathLst>
                <a:path w="1981" h="2733" extrusionOk="0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23;p27">
              <a:extLst>
                <a:ext uri="{FF2B5EF4-FFF2-40B4-BE49-F238E27FC236}">
                  <a16:creationId xmlns:a16="http://schemas.microsoft.com/office/drawing/2014/main" id="{63685923-B2D1-05E0-38DC-A38C2227F6FB}"/>
                </a:ext>
              </a:extLst>
            </p:cNvPr>
            <p:cNvSpPr/>
            <p:nvPr/>
          </p:nvSpPr>
          <p:spPr>
            <a:xfrm>
              <a:off x="10369825" y="1193550"/>
              <a:ext cx="66175" cy="80875"/>
            </a:xfrm>
            <a:custGeom>
              <a:avLst/>
              <a:gdLst/>
              <a:ahLst/>
              <a:cxnLst/>
              <a:rect l="l" t="t" r="r" b="b"/>
              <a:pathLst>
                <a:path w="2647" h="3235" extrusionOk="0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24;p27">
              <a:extLst>
                <a:ext uri="{FF2B5EF4-FFF2-40B4-BE49-F238E27FC236}">
                  <a16:creationId xmlns:a16="http://schemas.microsoft.com/office/drawing/2014/main" id="{5D07091E-D3DE-50C8-8719-7573B825A67F}"/>
                </a:ext>
              </a:extLst>
            </p:cNvPr>
            <p:cNvSpPr/>
            <p:nvPr/>
          </p:nvSpPr>
          <p:spPr>
            <a:xfrm>
              <a:off x="10202525" y="1050725"/>
              <a:ext cx="13175" cy="28825"/>
            </a:xfrm>
            <a:custGeom>
              <a:avLst/>
              <a:gdLst/>
              <a:ahLst/>
              <a:cxnLst/>
              <a:rect l="l" t="t" r="r" b="b"/>
              <a:pathLst>
                <a:path w="527" h="1153" extrusionOk="0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25;p27">
              <a:extLst>
                <a:ext uri="{FF2B5EF4-FFF2-40B4-BE49-F238E27FC236}">
                  <a16:creationId xmlns:a16="http://schemas.microsoft.com/office/drawing/2014/main" id="{34F73168-4D14-89E6-E23B-139FB54920CE}"/>
                </a:ext>
              </a:extLst>
            </p:cNvPr>
            <p:cNvSpPr/>
            <p:nvPr/>
          </p:nvSpPr>
          <p:spPr>
            <a:xfrm>
              <a:off x="10195000" y="1045700"/>
              <a:ext cx="28850" cy="38875"/>
            </a:xfrm>
            <a:custGeom>
              <a:avLst/>
              <a:gdLst/>
              <a:ahLst/>
              <a:cxnLst/>
              <a:rect l="l" t="t" r="r" b="b"/>
              <a:pathLst>
                <a:path w="1154" h="1555" extrusionOk="0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26;p27">
              <a:extLst>
                <a:ext uri="{FF2B5EF4-FFF2-40B4-BE49-F238E27FC236}">
                  <a16:creationId xmlns:a16="http://schemas.microsoft.com/office/drawing/2014/main" id="{7C4316DF-8B91-8A6A-0DB6-A2D131EF444D}"/>
                </a:ext>
              </a:extLst>
            </p:cNvPr>
            <p:cNvSpPr/>
            <p:nvPr/>
          </p:nvSpPr>
          <p:spPr>
            <a:xfrm>
              <a:off x="10098525" y="1136550"/>
              <a:ext cx="20700" cy="39500"/>
            </a:xfrm>
            <a:custGeom>
              <a:avLst/>
              <a:gdLst/>
              <a:ahLst/>
              <a:cxnLst/>
              <a:rect l="l" t="t" r="r" b="b"/>
              <a:pathLst>
                <a:path w="828" h="1580" extrusionOk="0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27;p27">
              <a:extLst>
                <a:ext uri="{FF2B5EF4-FFF2-40B4-BE49-F238E27FC236}">
                  <a16:creationId xmlns:a16="http://schemas.microsoft.com/office/drawing/2014/main" id="{0BEBF3F4-77DB-C9E1-BE65-0FA71E6CA90F}"/>
                </a:ext>
              </a:extLst>
            </p:cNvPr>
            <p:cNvSpPr/>
            <p:nvPr/>
          </p:nvSpPr>
          <p:spPr>
            <a:xfrm>
              <a:off x="10090375" y="1129675"/>
              <a:ext cx="36975" cy="52425"/>
            </a:xfrm>
            <a:custGeom>
              <a:avLst/>
              <a:gdLst/>
              <a:ahLst/>
              <a:cxnLst/>
              <a:rect l="l" t="t" r="r" b="b"/>
              <a:pathLst>
                <a:path w="1479" h="2097" extrusionOk="0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28;p27">
              <a:extLst>
                <a:ext uri="{FF2B5EF4-FFF2-40B4-BE49-F238E27FC236}">
                  <a16:creationId xmlns:a16="http://schemas.microsoft.com/office/drawing/2014/main" id="{3202D819-2221-0DA6-9DA9-750C98017FBA}"/>
                </a:ext>
              </a:extLst>
            </p:cNvPr>
            <p:cNvSpPr/>
            <p:nvPr/>
          </p:nvSpPr>
          <p:spPr>
            <a:xfrm>
              <a:off x="10278350" y="1100225"/>
              <a:ext cx="28825" cy="55150"/>
            </a:xfrm>
            <a:custGeom>
              <a:avLst/>
              <a:gdLst/>
              <a:ahLst/>
              <a:cxnLst/>
              <a:rect l="l" t="t" r="r" b="b"/>
              <a:pathLst>
                <a:path w="1153" h="2206" extrusionOk="0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29;p27">
              <a:extLst>
                <a:ext uri="{FF2B5EF4-FFF2-40B4-BE49-F238E27FC236}">
                  <a16:creationId xmlns:a16="http://schemas.microsoft.com/office/drawing/2014/main" id="{A06D27FE-D62D-6AF4-8F19-5620E1827C6C}"/>
                </a:ext>
              </a:extLst>
            </p:cNvPr>
            <p:cNvSpPr/>
            <p:nvPr/>
          </p:nvSpPr>
          <p:spPr>
            <a:xfrm>
              <a:off x="10269825" y="1093700"/>
              <a:ext cx="46050" cy="67350"/>
            </a:xfrm>
            <a:custGeom>
              <a:avLst/>
              <a:gdLst/>
              <a:ahLst/>
              <a:cxnLst/>
              <a:rect l="l" t="t" r="r" b="b"/>
              <a:pathLst>
                <a:path w="1842" h="2694" extrusionOk="0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30;p27">
              <a:extLst>
                <a:ext uri="{FF2B5EF4-FFF2-40B4-BE49-F238E27FC236}">
                  <a16:creationId xmlns:a16="http://schemas.microsoft.com/office/drawing/2014/main" id="{D4F29568-2B6A-46B1-0FD8-487AB0E5533D}"/>
                </a:ext>
              </a:extLst>
            </p:cNvPr>
            <p:cNvSpPr/>
            <p:nvPr/>
          </p:nvSpPr>
          <p:spPr>
            <a:xfrm>
              <a:off x="10346625" y="1191700"/>
              <a:ext cx="7550" cy="15675"/>
            </a:xfrm>
            <a:custGeom>
              <a:avLst/>
              <a:gdLst/>
              <a:ahLst/>
              <a:cxnLst/>
              <a:rect l="l" t="t" r="r" b="b"/>
              <a:pathLst>
                <a:path w="302" h="62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31;p27">
              <a:extLst>
                <a:ext uri="{FF2B5EF4-FFF2-40B4-BE49-F238E27FC236}">
                  <a16:creationId xmlns:a16="http://schemas.microsoft.com/office/drawing/2014/main" id="{DF9077DB-FEE1-95EB-43C8-E495D98AF955}"/>
                </a:ext>
              </a:extLst>
            </p:cNvPr>
            <p:cNvSpPr/>
            <p:nvPr/>
          </p:nvSpPr>
          <p:spPr>
            <a:xfrm>
              <a:off x="10338500" y="1184575"/>
              <a:ext cx="23825" cy="30325"/>
            </a:xfrm>
            <a:custGeom>
              <a:avLst/>
              <a:gdLst/>
              <a:ahLst/>
              <a:cxnLst/>
              <a:rect l="l" t="t" r="r" b="b"/>
              <a:pathLst>
                <a:path w="953" h="1213" extrusionOk="0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2177;p87">
            <a:extLst>
              <a:ext uri="{FF2B5EF4-FFF2-40B4-BE49-F238E27FC236}">
                <a16:creationId xmlns:a16="http://schemas.microsoft.com/office/drawing/2014/main" id="{E7BBF743-40C5-BFA0-1E97-9756821D032E}"/>
              </a:ext>
            </a:extLst>
          </p:cNvPr>
          <p:cNvGrpSpPr/>
          <p:nvPr/>
        </p:nvGrpSpPr>
        <p:grpSpPr>
          <a:xfrm>
            <a:off x="75705" y="6104467"/>
            <a:ext cx="492850" cy="669769"/>
            <a:chOff x="5522413" y="4060675"/>
            <a:chExt cx="309000" cy="4942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0" name="Google Shape;2178;p87">
              <a:extLst>
                <a:ext uri="{FF2B5EF4-FFF2-40B4-BE49-F238E27FC236}">
                  <a16:creationId xmlns:a16="http://schemas.microsoft.com/office/drawing/2014/main" id="{8F876714-B3D0-8927-A5F7-60808283099B}"/>
                </a:ext>
              </a:extLst>
            </p:cNvPr>
            <p:cNvSpPr/>
            <p:nvPr/>
          </p:nvSpPr>
          <p:spPr>
            <a:xfrm>
              <a:off x="5529838" y="4492950"/>
              <a:ext cx="292425" cy="61925"/>
            </a:xfrm>
            <a:custGeom>
              <a:avLst/>
              <a:gdLst/>
              <a:ahLst/>
              <a:cxnLst/>
              <a:rect l="l" t="t" r="r" b="b"/>
              <a:pathLst>
                <a:path w="11697" h="2477" extrusionOk="0">
                  <a:moveTo>
                    <a:pt x="2319" y="1"/>
                  </a:moveTo>
                  <a:cubicBezTo>
                    <a:pt x="1011" y="1"/>
                    <a:pt x="0" y="1012"/>
                    <a:pt x="0" y="2250"/>
                  </a:cubicBezTo>
                  <a:lnTo>
                    <a:pt x="0" y="2476"/>
                  </a:lnTo>
                  <a:lnTo>
                    <a:pt x="11697" y="2476"/>
                  </a:lnTo>
                  <a:lnTo>
                    <a:pt x="11697" y="2319"/>
                  </a:lnTo>
                  <a:cubicBezTo>
                    <a:pt x="11697" y="1012"/>
                    <a:pt x="10668" y="1"/>
                    <a:pt x="9361" y="1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41" name="Google Shape;2179;p87">
              <a:extLst>
                <a:ext uri="{FF2B5EF4-FFF2-40B4-BE49-F238E27FC236}">
                  <a16:creationId xmlns:a16="http://schemas.microsoft.com/office/drawing/2014/main" id="{C0CBEC44-1FFC-1195-DFDE-3C254604FCE0}"/>
                </a:ext>
              </a:extLst>
            </p:cNvPr>
            <p:cNvSpPr/>
            <p:nvPr/>
          </p:nvSpPr>
          <p:spPr>
            <a:xfrm>
              <a:off x="5615238" y="4462025"/>
              <a:ext cx="123350" cy="54500"/>
            </a:xfrm>
            <a:custGeom>
              <a:avLst/>
              <a:gdLst/>
              <a:ahLst/>
              <a:cxnLst/>
              <a:rect l="l" t="t" r="r" b="b"/>
              <a:pathLst>
                <a:path w="4934" h="2180" extrusionOk="0">
                  <a:moveTo>
                    <a:pt x="280" y="0"/>
                  </a:moveTo>
                  <a:lnTo>
                    <a:pt x="1" y="297"/>
                  </a:lnTo>
                  <a:lnTo>
                    <a:pt x="1" y="1238"/>
                  </a:lnTo>
                  <a:lnTo>
                    <a:pt x="2755" y="2179"/>
                  </a:lnTo>
                  <a:lnTo>
                    <a:pt x="4934" y="1238"/>
                  </a:lnTo>
                  <a:lnTo>
                    <a:pt x="4934" y="297"/>
                  </a:lnTo>
                  <a:lnTo>
                    <a:pt x="4568" y="0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42" name="Google Shape;2180;p87">
              <a:extLst>
                <a:ext uri="{FF2B5EF4-FFF2-40B4-BE49-F238E27FC236}">
                  <a16:creationId xmlns:a16="http://schemas.microsoft.com/office/drawing/2014/main" id="{A61CF61B-B4CF-47A4-9F7B-816FDE15636B}"/>
                </a:ext>
              </a:extLst>
            </p:cNvPr>
            <p:cNvSpPr/>
            <p:nvPr/>
          </p:nvSpPr>
          <p:spPr>
            <a:xfrm>
              <a:off x="5529838" y="4492950"/>
              <a:ext cx="154275" cy="61925"/>
            </a:xfrm>
            <a:custGeom>
              <a:avLst/>
              <a:gdLst/>
              <a:ahLst/>
              <a:cxnLst/>
              <a:rect l="l" t="t" r="r" b="b"/>
              <a:pathLst>
                <a:path w="6171" h="2477" extrusionOk="0">
                  <a:moveTo>
                    <a:pt x="2319" y="1"/>
                  </a:moveTo>
                  <a:cubicBezTo>
                    <a:pt x="1011" y="1"/>
                    <a:pt x="0" y="1012"/>
                    <a:pt x="0" y="2250"/>
                  </a:cubicBezTo>
                  <a:lnTo>
                    <a:pt x="0" y="2476"/>
                  </a:lnTo>
                  <a:lnTo>
                    <a:pt x="6171" y="2476"/>
                  </a:lnTo>
                  <a:lnTo>
                    <a:pt x="6171" y="2319"/>
                  </a:lnTo>
                  <a:cubicBezTo>
                    <a:pt x="6171" y="1012"/>
                    <a:pt x="5160" y="1"/>
                    <a:pt x="3852" y="1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43" name="Google Shape;2181;p87">
              <a:extLst>
                <a:ext uri="{FF2B5EF4-FFF2-40B4-BE49-F238E27FC236}">
                  <a16:creationId xmlns:a16="http://schemas.microsoft.com/office/drawing/2014/main" id="{874233C8-6ED2-3122-4300-2B81ACA29815}"/>
                </a:ext>
              </a:extLst>
            </p:cNvPr>
            <p:cNvSpPr/>
            <p:nvPr/>
          </p:nvSpPr>
          <p:spPr>
            <a:xfrm>
              <a:off x="5776913" y="4245875"/>
              <a:ext cx="45350" cy="45775"/>
            </a:xfrm>
            <a:custGeom>
              <a:avLst/>
              <a:gdLst/>
              <a:ahLst/>
              <a:cxnLst/>
              <a:rect l="l" t="t" r="r" b="b"/>
              <a:pathLst>
                <a:path w="1814" h="1831" extrusionOk="0">
                  <a:moveTo>
                    <a:pt x="942" y="0"/>
                  </a:moveTo>
                  <a:cubicBezTo>
                    <a:pt x="436" y="0"/>
                    <a:pt x="1" y="436"/>
                    <a:pt x="1" y="959"/>
                  </a:cubicBezTo>
                  <a:cubicBezTo>
                    <a:pt x="1" y="1465"/>
                    <a:pt x="436" y="1831"/>
                    <a:pt x="942" y="1831"/>
                  </a:cubicBezTo>
                  <a:cubicBezTo>
                    <a:pt x="1447" y="1831"/>
                    <a:pt x="1814" y="1465"/>
                    <a:pt x="1814" y="959"/>
                  </a:cubicBezTo>
                  <a:cubicBezTo>
                    <a:pt x="1814" y="436"/>
                    <a:pt x="1447" y="0"/>
                    <a:pt x="942" y="0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44" name="Google Shape;2182;p87">
              <a:extLst>
                <a:ext uri="{FF2B5EF4-FFF2-40B4-BE49-F238E27FC236}">
                  <a16:creationId xmlns:a16="http://schemas.microsoft.com/office/drawing/2014/main" id="{BCA2389D-AFB1-3D7B-8B22-C8CB36415A43}"/>
                </a:ext>
              </a:extLst>
            </p:cNvPr>
            <p:cNvSpPr/>
            <p:nvPr/>
          </p:nvSpPr>
          <p:spPr>
            <a:xfrm>
              <a:off x="5529838" y="4245875"/>
              <a:ext cx="47075" cy="45775"/>
            </a:xfrm>
            <a:custGeom>
              <a:avLst/>
              <a:gdLst/>
              <a:ahLst/>
              <a:cxnLst/>
              <a:rect l="l" t="t" r="r" b="b"/>
              <a:pathLst>
                <a:path w="1883" h="1831" extrusionOk="0">
                  <a:moveTo>
                    <a:pt x="941" y="0"/>
                  </a:moveTo>
                  <a:cubicBezTo>
                    <a:pt x="436" y="0"/>
                    <a:pt x="0" y="436"/>
                    <a:pt x="0" y="959"/>
                  </a:cubicBezTo>
                  <a:cubicBezTo>
                    <a:pt x="0" y="1465"/>
                    <a:pt x="436" y="1831"/>
                    <a:pt x="941" y="1831"/>
                  </a:cubicBezTo>
                  <a:cubicBezTo>
                    <a:pt x="1447" y="1831"/>
                    <a:pt x="1883" y="1465"/>
                    <a:pt x="1883" y="959"/>
                  </a:cubicBezTo>
                  <a:cubicBezTo>
                    <a:pt x="1883" y="436"/>
                    <a:pt x="1447" y="0"/>
                    <a:pt x="941" y="0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45" name="Google Shape;2183;p87">
              <a:extLst>
                <a:ext uri="{FF2B5EF4-FFF2-40B4-BE49-F238E27FC236}">
                  <a16:creationId xmlns:a16="http://schemas.microsoft.com/office/drawing/2014/main" id="{57F7BBC3-5EA5-9699-BAEA-3C9420AC1AE5}"/>
                </a:ext>
              </a:extLst>
            </p:cNvPr>
            <p:cNvSpPr/>
            <p:nvPr/>
          </p:nvSpPr>
          <p:spPr>
            <a:xfrm>
              <a:off x="5567738" y="4184425"/>
              <a:ext cx="216175" cy="277625"/>
            </a:xfrm>
            <a:custGeom>
              <a:avLst/>
              <a:gdLst/>
              <a:ahLst/>
              <a:cxnLst/>
              <a:rect l="l" t="t" r="r" b="b"/>
              <a:pathLst>
                <a:path w="8647" h="11105" extrusionOk="0">
                  <a:moveTo>
                    <a:pt x="1" y="1"/>
                  </a:moveTo>
                  <a:lnTo>
                    <a:pt x="1" y="9658"/>
                  </a:lnTo>
                  <a:cubicBezTo>
                    <a:pt x="1" y="10459"/>
                    <a:pt x="663" y="11104"/>
                    <a:pt x="1465" y="11104"/>
                  </a:cubicBezTo>
                  <a:lnTo>
                    <a:pt x="7270" y="11104"/>
                  </a:lnTo>
                  <a:cubicBezTo>
                    <a:pt x="8002" y="11104"/>
                    <a:pt x="8647" y="10459"/>
                    <a:pt x="8647" y="9658"/>
                  </a:cubicBezTo>
                  <a:lnTo>
                    <a:pt x="8647" y="1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46" name="Google Shape;2184;p87">
              <a:extLst>
                <a:ext uri="{FF2B5EF4-FFF2-40B4-BE49-F238E27FC236}">
                  <a16:creationId xmlns:a16="http://schemas.microsoft.com/office/drawing/2014/main" id="{92545FCD-3008-2BD8-4DAE-E7E954730544}"/>
                </a:ext>
              </a:extLst>
            </p:cNvPr>
            <p:cNvSpPr/>
            <p:nvPr/>
          </p:nvSpPr>
          <p:spPr>
            <a:xfrm>
              <a:off x="5567738" y="4253275"/>
              <a:ext cx="85450" cy="38375"/>
            </a:xfrm>
            <a:custGeom>
              <a:avLst/>
              <a:gdLst/>
              <a:ahLst/>
              <a:cxnLst/>
              <a:rect l="l" t="t" r="r" b="b"/>
              <a:pathLst>
                <a:path w="3418" h="1535" extrusionOk="0">
                  <a:moveTo>
                    <a:pt x="1" y="1"/>
                  </a:moveTo>
                  <a:lnTo>
                    <a:pt x="1" y="1535"/>
                  </a:lnTo>
                  <a:lnTo>
                    <a:pt x="3417" y="1535"/>
                  </a:lnTo>
                  <a:lnTo>
                    <a:pt x="3417" y="1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47" name="Google Shape;2185;p87">
              <a:extLst>
                <a:ext uri="{FF2B5EF4-FFF2-40B4-BE49-F238E27FC236}">
                  <a16:creationId xmlns:a16="http://schemas.microsoft.com/office/drawing/2014/main" id="{063EFEA6-2619-B809-0B69-F8E5480E86A3}"/>
                </a:ext>
              </a:extLst>
            </p:cNvPr>
            <p:cNvSpPr/>
            <p:nvPr/>
          </p:nvSpPr>
          <p:spPr>
            <a:xfrm>
              <a:off x="5698488" y="4253275"/>
              <a:ext cx="85425" cy="38375"/>
            </a:xfrm>
            <a:custGeom>
              <a:avLst/>
              <a:gdLst/>
              <a:ahLst/>
              <a:cxnLst/>
              <a:rect l="l" t="t" r="r" b="b"/>
              <a:pathLst>
                <a:path w="3417" h="1535" extrusionOk="0">
                  <a:moveTo>
                    <a:pt x="0" y="1"/>
                  </a:moveTo>
                  <a:lnTo>
                    <a:pt x="0" y="1535"/>
                  </a:lnTo>
                  <a:lnTo>
                    <a:pt x="3417" y="1535"/>
                  </a:lnTo>
                  <a:lnTo>
                    <a:pt x="3417" y="1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48" name="Google Shape;2186;p87">
              <a:extLst>
                <a:ext uri="{FF2B5EF4-FFF2-40B4-BE49-F238E27FC236}">
                  <a16:creationId xmlns:a16="http://schemas.microsoft.com/office/drawing/2014/main" id="{C09EFD32-2CE4-21FC-3856-6A3C6D63C933}"/>
                </a:ext>
              </a:extLst>
            </p:cNvPr>
            <p:cNvSpPr/>
            <p:nvPr/>
          </p:nvSpPr>
          <p:spPr>
            <a:xfrm>
              <a:off x="5567738" y="4384025"/>
              <a:ext cx="216175" cy="78025"/>
            </a:xfrm>
            <a:custGeom>
              <a:avLst/>
              <a:gdLst/>
              <a:ahLst/>
              <a:cxnLst/>
              <a:rect l="l" t="t" r="r" b="b"/>
              <a:pathLst>
                <a:path w="8647" h="3121" extrusionOk="0">
                  <a:moveTo>
                    <a:pt x="1" y="0"/>
                  </a:moveTo>
                  <a:lnTo>
                    <a:pt x="1" y="1168"/>
                  </a:lnTo>
                  <a:cubicBezTo>
                    <a:pt x="1" y="2249"/>
                    <a:pt x="872" y="3120"/>
                    <a:pt x="1970" y="3120"/>
                  </a:cubicBezTo>
                  <a:lnTo>
                    <a:pt x="7200" y="3120"/>
                  </a:lnTo>
                  <a:cubicBezTo>
                    <a:pt x="8002" y="3120"/>
                    <a:pt x="8647" y="2475"/>
                    <a:pt x="8647" y="1604"/>
                  </a:cubicBezTo>
                  <a:lnTo>
                    <a:pt x="8647" y="0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49" name="Google Shape;2187;p87">
              <a:extLst>
                <a:ext uri="{FF2B5EF4-FFF2-40B4-BE49-F238E27FC236}">
                  <a16:creationId xmlns:a16="http://schemas.microsoft.com/office/drawing/2014/main" id="{131C57BB-A937-3DBB-AADA-A90E47F0E308}"/>
                </a:ext>
              </a:extLst>
            </p:cNvPr>
            <p:cNvSpPr/>
            <p:nvPr/>
          </p:nvSpPr>
          <p:spPr>
            <a:xfrm>
              <a:off x="5646188" y="4291625"/>
              <a:ext cx="61475" cy="54500"/>
            </a:xfrm>
            <a:custGeom>
              <a:avLst/>
              <a:gdLst/>
              <a:ahLst/>
              <a:cxnLst/>
              <a:rect l="l" t="t" r="r" b="b"/>
              <a:pathLst>
                <a:path w="2459" h="2180" extrusionOk="0">
                  <a:moveTo>
                    <a:pt x="0" y="1"/>
                  </a:moveTo>
                  <a:lnTo>
                    <a:pt x="0" y="1587"/>
                  </a:lnTo>
                  <a:lnTo>
                    <a:pt x="576" y="1587"/>
                  </a:lnTo>
                  <a:lnTo>
                    <a:pt x="576" y="2180"/>
                  </a:lnTo>
                  <a:lnTo>
                    <a:pt x="1813" y="2180"/>
                  </a:lnTo>
                  <a:lnTo>
                    <a:pt x="1813" y="1587"/>
                  </a:lnTo>
                  <a:lnTo>
                    <a:pt x="2458" y="1587"/>
                  </a:lnTo>
                  <a:lnTo>
                    <a:pt x="2458" y="1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50" name="Google Shape;2188;p87">
              <a:extLst>
                <a:ext uri="{FF2B5EF4-FFF2-40B4-BE49-F238E27FC236}">
                  <a16:creationId xmlns:a16="http://schemas.microsoft.com/office/drawing/2014/main" id="{172FF8AA-BD77-56C9-444D-3F09F72FE289}"/>
                </a:ext>
              </a:extLst>
            </p:cNvPr>
            <p:cNvSpPr/>
            <p:nvPr/>
          </p:nvSpPr>
          <p:spPr>
            <a:xfrm>
              <a:off x="5537238" y="4068075"/>
              <a:ext cx="246675" cy="123350"/>
            </a:xfrm>
            <a:custGeom>
              <a:avLst/>
              <a:gdLst/>
              <a:ahLst/>
              <a:cxnLst/>
              <a:rect l="l" t="t" r="r" b="b"/>
              <a:pathLst>
                <a:path w="9867" h="4934" extrusionOk="0">
                  <a:moveTo>
                    <a:pt x="1" y="1"/>
                  </a:moveTo>
                  <a:lnTo>
                    <a:pt x="1" y="2842"/>
                  </a:lnTo>
                  <a:cubicBezTo>
                    <a:pt x="1" y="3992"/>
                    <a:pt x="942" y="4934"/>
                    <a:pt x="2092" y="4934"/>
                  </a:cubicBezTo>
                  <a:lnTo>
                    <a:pt x="9867" y="4934"/>
                  </a:lnTo>
                  <a:lnTo>
                    <a:pt x="9867" y="2110"/>
                  </a:lnTo>
                  <a:cubicBezTo>
                    <a:pt x="9867" y="942"/>
                    <a:pt x="8925" y="1"/>
                    <a:pt x="7757" y="1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51" name="Google Shape;2189;p87">
              <a:extLst>
                <a:ext uri="{FF2B5EF4-FFF2-40B4-BE49-F238E27FC236}">
                  <a16:creationId xmlns:a16="http://schemas.microsoft.com/office/drawing/2014/main" id="{0BA7BCFB-7D8B-907E-EB2D-4978E50B285D}"/>
                </a:ext>
              </a:extLst>
            </p:cNvPr>
            <p:cNvSpPr/>
            <p:nvPr/>
          </p:nvSpPr>
          <p:spPr>
            <a:xfrm>
              <a:off x="5537238" y="4068075"/>
              <a:ext cx="92400" cy="123350"/>
            </a:xfrm>
            <a:custGeom>
              <a:avLst/>
              <a:gdLst/>
              <a:ahLst/>
              <a:cxnLst/>
              <a:rect l="l" t="t" r="r" b="b"/>
              <a:pathLst>
                <a:path w="3696" h="4934" extrusionOk="0">
                  <a:moveTo>
                    <a:pt x="1" y="1"/>
                  </a:moveTo>
                  <a:lnTo>
                    <a:pt x="1" y="2981"/>
                  </a:lnTo>
                  <a:cubicBezTo>
                    <a:pt x="1" y="4062"/>
                    <a:pt x="872" y="4934"/>
                    <a:pt x="1953" y="4934"/>
                  </a:cubicBezTo>
                  <a:lnTo>
                    <a:pt x="3696" y="4934"/>
                  </a:lnTo>
                  <a:lnTo>
                    <a:pt x="3696" y="1813"/>
                  </a:lnTo>
                  <a:cubicBezTo>
                    <a:pt x="3696" y="872"/>
                    <a:pt x="2894" y="1"/>
                    <a:pt x="1883" y="1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52" name="Google Shape;2190;p87">
              <a:extLst>
                <a:ext uri="{FF2B5EF4-FFF2-40B4-BE49-F238E27FC236}">
                  <a16:creationId xmlns:a16="http://schemas.microsoft.com/office/drawing/2014/main" id="{F31A30CD-1C29-A69A-CE8A-EB9A844BA182}"/>
                </a:ext>
              </a:extLst>
            </p:cNvPr>
            <p:cNvSpPr/>
            <p:nvPr/>
          </p:nvSpPr>
          <p:spPr>
            <a:xfrm>
              <a:off x="5560763" y="4245875"/>
              <a:ext cx="99825" cy="54500"/>
            </a:xfrm>
            <a:custGeom>
              <a:avLst/>
              <a:gdLst/>
              <a:ahLst/>
              <a:cxnLst/>
              <a:rect l="l" t="t" r="r" b="b"/>
              <a:pathLst>
                <a:path w="3993" h="2180" extrusionOk="0">
                  <a:moveTo>
                    <a:pt x="3417" y="593"/>
                  </a:moveTo>
                  <a:lnTo>
                    <a:pt x="3417" y="1534"/>
                  </a:lnTo>
                  <a:lnTo>
                    <a:pt x="576" y="1534"/>
                  </a:lnTo>
                  <a:lnTo>
                    <a:pt x="576" y="593"/>
                  </a:lnTo>
                  <a:close/>
                  <a:moveTo>
                    <a:pt x="1" y="0"/>
                  </a:moveTo>
                  <a:lnTo>
                    <a:pt x="1" y="2179"/>
                  </a:lnTo>
                  <a:lnTo>
                    <a:pt x="3993" y="2179"/>
                  </a:lnTo>
                  <a:lnTo>
                    <a:pt x="3993" y="0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53" name="Google Shape;2191;p87">
              <a:extLst>
                <a:ext uri="{FF2B5EF4-FFF2-40B4-BE49-F238E27FC236}">
                  <a16:creationId xmlns:a16="http://schemas.microsoft.com/office/drawing/2014/main" id="{3255A770-FD9C-95B7-BF32-EDF42D8847BC}"/>
                </a:ext>
              </a:extLst>
            </p:cNvPr>
            <p:cNvSpPr/>
            <p:nvPr/>
          </p:nvSpPr>
          <p:spPr>
            <a:xfrm>
              <a:off x="5691513" y="4245875"/>
              <a:ext cx="99800" cy="54500"/>
            </a:xfrm>
            <a:custGeom>
              <a:avLst/>
              <a:gdLst/>
              <a:ahLst/>
              <a:cxnLst/>
              <a:rect l="l" t="t" r="r" b="b"/>
              <a:pathLst>
                <a:path w="3992" h="2180" extrusionOk="0">
                  <a:moveTo>
                    <a:pt x="3417" y="593"/>
                  </a:moveTo>
                  <a:lnTo>
                    <a:pt x="3417" y="1534"/>
                  </a:lnTo>
                  <a:lnTo>
                    <a:pt x="645" y="1534"/>
                  </a:lnTo>
                  <a:lnTo>
                    <a:pt x="645" y="593"/>
                  </a:lnTo>
                  <a:close/>
                  <a:moveTo>
                    <a:pt x="0" y="0"/>
                  </a:moveTo>
                  <a:lnTo>
                    <a:pt x="0" y="2179"/>
                  </a:lnTo>
                  <a:lnTo>
                    <a:pt x="3992" y="2179"/>
                  </a:lnTo>
                  <a:lnTo>
                    <a:pt x="3992" y="0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54" name="Google Shape;2192;p87">
              <a:extLst>
                <a:ext uri="{FF2B5EF4-FFF2-40B4-BE49-F238E27FC236}">
                  <a16:creationId xmlns:a16="http://schemas.microsoft.com/office/drawing/2014/main" id="{39FEA8B6-629F-C8E4-16BA-C61096507580}"/>
                </a:ext>
              </a:extLst>
            </p:cNvPr>
            <p:cNvSpPr/>
            <p:nvPr/>
          </p:nvSpPr>
          <p:spPr>
            <a:xfrm>
              <a:off x="5591713" y="4222350"/>
              <a:ext cx="68875" cy="16575"/>
            </a:xfrm>
            <a:custGeom>
              <a:avLst/>
              <a:gdLst/>
              <a:ahLst/>
              <a:cxnLst/>
              <a:rect l="l" t="t" r="r" b="b"/>
              <a:pathLst>
                <a:path w="2755" h="663" extrusionOk="0">
                  <a:moveTo>
                    <a:pt x="0" y="0"/>
                  </a:moveTo>
                  <a:lnTo>
                    <a:pt x="0" y="663"/>
                  </a:lnTo>
                  <a:lnTo>
                    <a:pt x="2755" y="663"/>
                  </a:lnTo>
                  <a:lnTo>
                    <a:pt x="2755" y="0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55" name="Google Shape;2193;p87">
              <a:extLst>
                <a:ext uri="{FF2B5EF4-FFF2-40B4-BE49-F238E27FC236}">
                  <a16:creationId xmlns:a16="http://schemas.microsoft.com/office/drawing/2014/main" id="{FF822F01-8E76-86C7-49DC-93004AA3D12D}"/>
                </a:ext>
              </a:extLst>
            </p:cNvPr>
            <p:cNvSpPr/>
            <p:nvPr/>
          </p:nvSpPr>
          <p:spPr>
            <a:xfrm>
              <a:off x="5691513" y="4222350"/>
              <a:ext cx="68875" cy="16575"/>
            </a:xfrm>
            <a:custGeom>
              <a:avLst/>
              <a:gdLst/>
              <a:ahLst/>
              <a:cxnLst/>
              <a:rect l="l" t="t" r="r" b="b"/>
              <a:pathLst>
                <a:path w="2755" h="663" extrusionOk="0">
                  <a:moveTo>
                    <a:pt x="0" y="0"/>
                  </a:moveTo>
                  <a:lnTo>
                    <a:pt x="0" y="663"/>
                  </a:lnTo>
                  <a:lnTo>
                    <a:pt x="2754" y="663"/>
                  </a:lnTo>
                  <a:lnTo>
                    <a:pt x="2754" y="0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56" name="Google Shape;2194;p87">
              <a:extLst>
                <a:ext uri="{FF2B5EF4-FFF2-40B4-BE49-F238E27FC236}">
                  <a16:creationId xmlns:a16="http://schemas.microsoft.com/office/drawing/2014/main" id="{F33A2CB3-A629-AE2A-07E2-DA62F4237ADD}"/>
                </a:ext>
              </a:extLst>
            </p:cNvPr>
            <p:cNvSpPr/>
            <p:nvPr/>
          </p:nvSpPr>
          <p:spPr>
            <a:xfrm>
              <a:off x="5667963" y="4262425"/>
              <a:ext cx="16150" cy="14425"/>
            </a:xfrm>
            <a:custGeom>
              <a:avLst/>
              <a:gdLst/>
              <a:ahLst/>
              <a:cxnLst/>
              <a:rect l="l" t="t" r="r" b="b"/>
              <a:pathLst>
                <a:path w="646" h="577" extrusionOk="0">
                  <a:moveTo>
                    <a:pt x="1" y="1"/>
                  </a:moveTo>
                  <a:lnTo>
                    <a:pt x="1" y="576"/>
                  </a:lnTo>
                  <a:lnTo>
                    <a:pt x="646" y="576"/>
                  </a:lnTo>
                  <a:lnTo>
                    <a:pt x="646" y="1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57" name="Google Shape;2195;p87">
              <a:extLst>
                <a:ext uri="{FF2B5EF4-FFF2-40B4-BE49-F238E27FC236}">
                  <a16:creationId xmlns:a16="http://schemas.microsoft.com/office/drawing/2014/main" id="{D6A584EA-C053-8D74-E412-79F2B9F1C08A}"/>
                </a:ext>
              </a:extLst>
            </p:cNvPr>
            <p:cNvSpPr/>
            <p:nvPr/>
          </p:nvSpPr>
          <p:spPr>
            <a:xfrm>
              <a:off x="5638788" y="4315175"/>
              <a:ext cx="76275" cy="37925"/>
            </a:xfrm>
            <a:custGeom>
              <a:avLst/>
              <a:gdLst/>
              <a:ahLst/>
              <a:cxnLst/>
              <a:rect l="l" t="t" r="r" b="b"/>
              <a:pathLst>
                <a:path w="3051" h="1517" extrusionOk="0">
                  <a:moveTo>
                    <a:pt x="0" y="0"/>
                  </a:moveTo>
                  <a:lnTo>
                    <a:pt x="0" y="941"/>
                  </a:lnTo>
                  <a:lnTo>
                    <a:pt x="575" y="941"/>
                  </a:lnTo>
                  <a:lnTo>
                    <a:pt x="575" y="1517"/>
                  </a:lnTo>
                  <a:lnTo>
                    <a:pt x="2388" y="1517"/>
                  </a:lnTo>
                  <a:lnTo>
                    <a:pt x="2388" y="941"/>
                  </a:lnTo>
                  <a:lnTo>
                    <a:pt x="3050" y="941"/>
                  </a:lnTo>
                  <a:lnTo>
                    <a:pt x="3050" y="0"/>
                  </a:lnTo>
                  <a:lnTo>
                    <a:pt x="2475" y="0"/>
                  </a:lnTo>
                  <a:lnTo>
                    <a:pt x="2475" y="279"/>
                  </a:lnTo>
                  <a:lnTo>
                    <a:pt x="1813" y="279"/>
                  </a:lnTo>
                  <a:lnTo>
                    <a:pt x="1813" y="941"/>
                  </a:lnTo>
                  <a:lnTo>
                    <a:pt x="1168" y="941"/>
                  </a:lnTo>
                  <a:lnTo>
                    <a:pt x="1168" y="279"/>
                  </a:lnTo>
                  <a:lnTo>
                    <a:pt x="575" y="279"/>
                  </a:lnTo>
                  <a:lnTo>
                    <a:pt x="575" y="0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58" name="Google Shape;2196;p87">
              <a:extLst>
                <a:ext uri="{FF2B5EF4-FFF2-40B4-BE49-F238E27FC236}">
                  <a16:creationId xmlns:a16="http://schemas.microsoft.com/office/drawing/2014/main" id="{DC124B41-32E5-3FEF-FD08-DC80DCF2B8AE}"/>
                </a:ext>
              </a:extLst>
            </p:cNvPr>
            <p:cNvSpPr/>
            <p:nvPr/>
          </p:nvSpPr>
          <p:spPr>
            <a:xfrm>
              <a:off x="5560763" y="4207950"/>
              <a:ext cx="14425" cy="30975"/>
            </a:xfrm>
            <a:custGeom>
              <a:avLst/>
              <a:gdLst/>
              <a:ahLst/>
              <a:cxnLst/>
              <a:rect l="l" t="t" r="r" b="b"/>
              <a:pathLst>
                <a:path w="577" h="1239" extrusionOk="0">
                  <a:moveTo>
                    <a:pt x="1" y="1"/>
                  </a:moveTo>
                  <a:lnTo>
                    <a:pt x="1" y="1239"/>
                  </a:lnTo>
                  <a:lnTo>
                    <a:pt x="576" y="1239"/>
                  </a:lnTo>
                  <a:lnTo>
                    <a:pt x="576" y="1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59" name="Google Shape;2197;p87">
              <a:extLst>
                <a:ext uri="{FF2B5EF4-FFF2-40B4-BE49-F238E27FC236}">
                  <a16:creationId xmlns:a16="http://schemas.microsoft.com/office/drawing/2014/main" id="{C9D97D83-9A8B-2125-1772-41627E831F98}"/>
                </a:ext>
              </a:extLst>
            </p:cNvPr>
            <p:cNvSpPr/>
            <p:nvPr/>
          </p:nvSpPr>
          <p:spPr>
            <a:xfrm>
              <a:off x="5776913" y="4207950"/>
              <a:ext cx="14400" cy="30975"/>
            </a:xfrm>
            <a:custGeom>
              <a:avLst/>
              <a:gdLst/>
              <a:ahLst/>
              <a:cxnLst/>
              <a:rect l="l" t="t" r="r" b="b"/>
              <a:pathLst>
                <a:path w="576" h="1239" extrusionOk="0">
                  <a:moveTo>
                    <a:pt x="1" y="1"/>
                  </a:moveTo>
                  <a:lnTo>
                    <a:pt x="1" y="1239"/>
                  </a:lnTo>
                  <a:lnTo>
                    <a:pt x="576" y="1239"/>
                  </a:lnTo>
                  <a:lnTo>
                    <a:pt x="576" y="1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60" name="Google Shape;2198;p87">
              <a:extLst>
                <a:ext uri="{FF2B5EF4-FFF2-40B4-BE49-F238E27FC236}">
                  <a16:creationId xmlns:a16="http://schemas.microsoft.com/office/drawing/2014/main" id="{0C5F1D92-21F1-2C75-8C87-17B1262C2135}"/>
                </a:ext>
              </a:extLst>
            </p:cNvPr>
            <p:cNvSpPr/>
            <p:nvPr/>
          </p:nvSpPr>
          <p:spPr>
            <a:xfrm>
              <a:off x="5800438" y="4238900"/>
              <a:ext cx="30975" cy="61475"/>
            </a:xfrm>
            <a:custGeom>
              <a:avLst/>
              <a:gdLst/>
              <a:ahLst/>
              <a:cxnLst/>
              <a:rect l="l" t="t" r="r" b="b"/>
              <a:pathLst>
                <a:path w="1239" h="2459" extrusionOk="0">
                  <a:moveTo>
                    <a:pt x="1" y="1"/>
                  </a:moveTo>
                  <a:lnTo>
                    <a:pt x="1" y="576"/>
                  </a:lnTo>
                  <a:cubicBezTo>
                    <a:pt x="280" y="576"/>
                    <a:pt x="576" y="872"/>
                    <a:pt x="576" y="1238"/>
                  </a:cubicBezTo>
                  <a:cubicBezTo>
                    <a:pt x="576" y="1517"/>
                    <a:pt x="280" y="1813"/>
                    <a:pt x="1" y="1813"/>
                  </a:cubicBezTo>
                  <a:lnTo>
                    <a:pt x="1" y="2458"/>
                  </a:lnTo>
                  <a:cubicBezTo>
                    <a:pt x="646" y="2458"/>
                    <a:pt x="1239" y="1883"/>
                    <a:pt x="1239" y="1238"/>
                  </a:cubicBezTo>
                  <a:cubicBezTo>
                    <a:pt x="1239" y="506"/>
                    <a:pt x="646" y="1"/>
                    <a:pt x="1" y="1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61" name="Google Shape;2199;p87">
              <a:extLst>
                <a:ext uri="{FF2B5EF4-FFF2-40B4-BE49-F238E27FC236}">
                  <a16:creationId xmlns:a16="http://schemas.microsoft.com/office/drawing/2014/main" id="{27429423-3698-CB38-E928-F708390A654F}"/>
                </a:ext>
              </a:extLst>
            </p:cNvPr>
            <p:cNvSpPr/>
            <p:nvPr/>
          </p:nvSpPr>
          <p:spPr>
            <a:xfrm>
              <a:off x="5522413" y="4238900"/>
              <a:ext cx="30975" cy="61475"/>
            </a:xfrm>
            <a:custGeom>
              <a:avLst/>
              <a:gdLst/>
              <a:ahLst/>
              <a:cxnLst/>
              <a:rect l="l" t="t" r="r" b="b"/>
              <a:pathLst>
                <a:path w="1239" h="2459" extrusionOk="0">
                  <a:moveTo>
                    <a:pt x="1238" y="1"/>
                  </a:moveTo>
                  <a:cubicBezTo>
                    <a:pt x="506" y="1"/>
                    <a:pt x="1" y="506"/>
                    <a:pt x="1" y="1238"/>
                  </a:cubicBezTo>
                  <a:cubicBezTo>
                    <a:pt x="1" y="1883"/>
                    <a:pt x="506" y="2458"/>
                    <a:pt x="1238" y="2458"/>
                  </a:cubicBezTo>
                  <a:lnTo>
                    <a:pt x="1238" y="1813"/>
                  </a:lnTo>
                  <a:cubicBezTo>
                    <a:pt x="872" y="1813"/>
                    <a:pt x="594" y="1517"/>
                    <a:pt x="594" y="1238"/>
                  </a:cubicBezTo>
                  <a:cubicBezTo>
                    <a:pt x="594" y="872"/>
                    <a:pt x="872" y="576"/>
                    <a:pt x="1238" y="576"/>
                  </a:cubicBezTo>
                  <a:lnTo>
                    <a:pt x="1238" y="1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62" name="Google Shape;2200;p87">
              <a:extLst>
                <a:ext uri="{FF2B5EF4-FFF2-40B4-BE49-F238E27FC236}">
                  <a16:creationId xmlns:a16="http://schemas.microsoft.com/office/drawing/2014/main" id="{FB78F68C-4EAA-5285-B7AC-91AFA20958B5}"/>
                </a:ext>
              </a:extLst>
            </p:cNvPr>
            <p:cNvSpPr/>
            <p:nvPr/>
          </p:nvSpPr>
          <p:spPr>
            <a:xfrm>
              <a:off x="5638788" y="4376600"/>
              <a:ext cx="76275" cy="16600"/>
            </a:xfrm>
            <a:custGeom>
              <a:avLst/>
              <a:gdLst/>
              <a:ahLst/>
              <a:cxnLst/>
              <a:rect l="l" t="t" r="r" b="b"/>
              <a:pathLst>
                <a:path w="3051" h="664" extrusionOk="0">
                  <a:moveTo>
                    <a:pt x="0" y="1"/>
                  </a:moveTo>
                  <a:lnTo>
                    <a:pt x="0" y="663"/>
                  </a:lnTo>
                  <a:lnTo>
                    <a:pt x="3050" y="663"/>
                  </a:lnTo>
                  <a:lnTo>
                    <a:pt x="3050" y="1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63" name="Google Shape;2201;p87">
              <a:extLst>
                <a:ext uri="{FF2B5EF4-FFF2-40B4-BE49-F238E27FC236}">
                  <a16:creationId xmlns:a16="http://schemas.microsoft.com/office/drawing/2014/main" id="{917129A6-4509-D083-BC15-E4BA9B6D4900}"/>
                </a:ext>
              </a:extLst>
            </p:cNvPr>
            <p:cNvSpPr/>
            <p:nvPr/>
          </p:nvSpPr>
          <p:spPr>
            <a:xfrm>
              <a:off x="5522413" y="4307750"/>
              <a:ext cx="309000" cy="247125"/>
            </a:xfrm>
            <a:custGeom>
              <a:avLst/>
              <a:gdLst/>
              <a:ahLst/>
              <a:cxnLst/>
              <a:rect l="l" t="t" r="r" b="b"/>
              <a:pathLst>
                <a:path w="12360" h="9885" extrusionOk="0">
                  <a:moveTo>
                    <a:pt x="8350" y="6468"/>
                  </a:moveTo>
                  <a:lnTo>
                    <a:pt x="8350" y="7113"/>
                  </a:lnTo>
                  <a:lnTo>
                    <a:pt x="8281" y="7113"/>
                  </a:lnTo>
                  <a:lnTo>
                    <a:pt x="8281" y="7200"/>
                  </a:lnTo>
                  <a:lnTo>
                    <a:pt x="6172" y="7984"/>
                  </a:lnTo>
                  <a:lnTo>
                    <a:pt x="3993" y="7200"/>
                  </a:lnTo>
                  <a:lnTo>
                    <a:pt x="3993" y="7113"/>
                  </a:lnTo>
                  <a:lnTo>
                    <a:pt x="3993" y="6468"/>
                  </a:lnTo>
                  <a:close/>
                  <a:moveTo>
                    <a:pt x="1535" y="1"/>
                  </a:moveTo>
                  <a:lnTo>
                    <a:pt x="1535" y="4655"/>
                  </a:lnTo>
                  <a:cubicBezTo>
                    <a:pt x="1535" y="5666"/>
                    <a:pt x="2337" y="6468"/>
                    <a:pt x="3348" y="6468"/>
                  </a:cubicBezTo>
                  <a:lnTo>
                    <a:pt x="3417" y="6468"/>
                  </a:lnTo>
                  <a:lnTo>
                    <a:pt x="3417" y="7113"/>
                  </a:lnTo>
                  <a:lnTo>
                    <a:pt x="2772" y="7113"/>
                  </a:lnTo>
                  <a:cubicBezTo>
                    <a:pt x="1238" y="7113"/>
                    <a:pt x="1" y="8350"/>
                    <a:pt x="1" y="9884"/>
                  </a:cubicBezTo>
                  <a:lnTo>
                    <a:pt x="594" y="9884"/>
                  </a:lnTo>
                  <a:cubicBezTo>
                    <a:pt x="594" y="8647"/>
                    <a:pt x="1605" y="7705"/>
                    <a:pt x="2772" y="7705"/>
                  </a:cubicBezTo>
                  <a:lnTo>
                    <a:pt x="3644" y="7705"/>
                  </a:lnTo>
                  <a:lnTo>
                    <a:pt x="5893" y="8507"/>
                  </a:lnTo>
                  <a:lnTo>
                    <a:pt x="5893" y="9884"/>
                  </a:lnTo>
                  <a:lnTo>
                    <a:pt x="6468" y="9884"/>
                  </a:lnTo>
                  <a:lnTo>
                    <a:pt x="6468" y="8507"/>
                  </a:lnTo>
                  <a:lnTo>
                    <a:pt x="8647" y="7705"/>
                  </a:lnTo>
                  <a:lnTo>
                    <a:pt x="9518" y="7705"/>
                  </a:lnTo>
                  <a:cubicBezTo>
                    <a:pt x="10756" y="7705"/>
                    <a:pt x="11697" y="8647"/>
                    <a:pt x="11697" y="9884"/>
                  </a:cubicBezTo>
                  <a:lnTo>
                    <a:pt x="12360" y="9884"/>
                  </a:lnTo>
                  <a:cubicBezTo>
                    <a:pt x="12360" y="8350"/>
                    <a:pt x="11052" y="7113"/>
                    <a:pt x="9518" y="7113"/>
                  </a:cubicBezTo>
                  <a:lnTo>
                    <a:pt x="8943" y="7113"/>
                  </a:lnTo>
                  <a:lnTo>
                    <a:pt x="8943" y="6468"/>
                  </a:lnTo>
                  <a:cubicBezTo>
                    <a:pt x="9954" y="6468"/>
                    <a:pt x="10756" y="5666"/>
                    <a:pt x="10756" y="4655"/>
                  </a:cubicBezTo>
                  <a:lnTo>
                    <a:pt x="10756" y="1"/>
                  </a:lnTo>
                  <a:lnTo>
                    <a:pt x="10181" y="1"/>
                  </a:lnTo>
                  <a:lnTo>
                    <a:pt x="10181" y="4655"/>
                  </a:lnTo>
                  <a:cubicBezTo>
                    <a:pt x="10181" y="5300"/>
                    <a:pt x="9588" y="5892"/>
                    <a:pt x="8943" y="5892"/>
                  </a:cubicBezTo>
                  <a:lnTo>
                    <a:pt x="6468" y="5892"/>
                  </a:lnTo>
                  <a:lnTo>
                    <a:pt x="6468" y="4655"/>
                  </a:lnTo>
                  <a:lnTo>
                    <a:pt x="5893" y="4655"/>
                  </a:lnTo>
                  <a:lnTo>
                    <a:pt x="5893" y="5892"/>
                  </a:lnTo>
                  <a:lnTo>
                    <a:pt x="3348" y="5892"/>
                  </a:lnTo>
                  <a:cubicBezTo>
                    <a:pt x="2685" y="5892"/>
                    <a:pt x="2110" y="5300"/>
                    <a:pt x="2110" y="4655"/>
                  </a:cubicBezTo>
                  <a:lnTo>
                    <a:pt x="2110" y="1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64" name="Google Shape;2202;p87">
              <a:extLst>
                <a:ext uri="{FF2B5EF4-FFF2-40B4-BE49-F238E27FC236}">
                  <a16:creationId xmlns:a16="http://schemas.microsoft.com/office/drawing/2014/main" id="{684AEE95-5D41-E99B-F63B-078D4C59BFF5}"/>
                </a:ext>
              </a:extLst>
            </p:cNvPr>
            <p:cNvSpPr/>
            <p:nvPr/>
          </p:nvSpPr>
          <p:spPr>
            <a:xfrm>
              <a:off x="5691513" y="4538275"/>
              <a:ext cx="16150" cy="16600"/>
            </a:xfrm>
            <a:custGeom>
              <a:avLst/>
              <a:gdLst/>
              <a:ahLst/>
              <a:cxnLst/>
              <a:rect l="l" t="t" r="r" b="b"/>
              <a:pathLst>
                <a:path w="646" h="664" extrusionOk="0">
                  <a:moveTo>
                    <a:pt x="0" y="1"/>
                  </a:moveTo>
                  <a:lnTo>
                    <a:pt x="0" y="663"/>
                  </a:lnTo>
                  <a:lnTo>
                    <a:pt x="645" y="663"/>
                  </a:lnTo>
                  <a:lnTo>
                    <a:pt x="645" y="1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65" name="Google Shape;2203;p87">
              <a:extLst>
                <a:ext uri="{FF2B5EF4-FFF2-40B4-BE49-F238E27FC236}">
                  <a16:creationId xmlns:a16="http://schemas.microsoft.com/office/drawing/2014/main" id="{78F8584B-0166-8189-B545-3EC8E9F75823}"/>
                </a:ext>
              </a:extLst>
            </p:cNvPr>
            <p:cNvSpPr/>
            <p:nvPr/>
          </p:nvSpPr>
          <p:spPr>
            <a:xfrm>
              <a:off x="5529838" y="4060675"/>
              <a:ext cx="261475" cy="138150"/>
            </a:xfrm>
            <a:custGeom>
              <a:avLst/>
              <a:gdLst/>
              <a:ahLst/>
              <a:cxnLst/>
              <a:rect l="l" t="t" r="r" b="b"/>
              <a:pathLst>
                <a:path w="10459" h="5526" extrusionOk="0">
                  <a:moveTo>
                    <a:pt x="8141" y="593"/>
                  </a:moveTo>
                  <a:cubicBezTo>
                    <a:pt x="9082" y="593"/>
                    <a:pt x="9884" y="1395"/>
                    <a:pt x="9884" y="2406"/>
                  </a:cubicBezTo>
                  <a:lnTo>
                    <a:pt x="9884" y="4951"/>
                  </a:lnTo>
                  <a:lnTo>
                    <a:pt x="2388" y="4951"/>
                  </a:lnTo>
                  <a:cubicBezTo>
                    <a:pt x="1377" y="4951"/>
                    <a:pt x="575" y="4149"/>
                    <a:pt x="575" y="3208"/>
                  </a:cubicBezTo>
                  <a:lnTo>
                    <a:pt x="575" y="593"/>
                  </a:lnTo>
                  <a:close/>
                  <a:moveTo>
                    <a:pt x="0" y="0"/>
                  </a:moveTo>
                  <a:lnTo>
                    <a:pt x="0" y="3208"/>
                  </a:lnTo>
                  <a:cubicBezTo>
                    <a:pt x="0" y="4515"/>
                    <a:pt x="1081" y="5526"/>
                    <a:pt x="2388" y="5526"/>
                  </a:cubicBezTo>
                  <a:lnTo>
                    <a:pt x="10459" y="5526"/>
                  </a:lnTo>
                  <a:lnTo>
                    <a:pt x="10459" y="2406"/>
                  </a:lnTo>
                  <a:cubicBezTo>
                    <a:pt x="10459" y="1098"/>
                    <a:pt x="9448" y="0"/>
                    <a:pt x="8141" y="0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66" name="Başlık 1">
            <a:extLst>
              <a:ext uri="{FF2B5EF4-FFF2-40B4-BE49-F238E27FC236}">
                <a16:creationId xmlns:a16="http://schemas.microsoft.com/office/drawing/2014/main" id="{0508F5BA-8C77-244F-5983-516CF96BBCE6}"/>
              </a:ext>
            </a:extLst>
          </p:cNvPr>
          <p:cNvSpPr txBox="1">
            <a:spLocks/>
          </p:cNvSpPr>
          <p:nvPr/>
        </p:nvSpPr>
        <p:spPr>
          <a:xfrm>
            <a:off x="444090" y="6238989"/>
            <a:ext cx="2547941" cy="535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z-Latn-AZ" sz="3200" dirty="0">
                <a:solidFill>
                  <a:srgbClr val="FFC000"/>
                </a:solidFill>
                <a:latin typeface="Bahnschrift Condensed" panose="020B0502040204020203" pitchFamily="34" charset="0"/>
              </a:rPr>
              <a:t>İlham Mikayilov</a:t>
            </a:r>
            <a:endParaRPr lang="tr-TR" sz="3200" dirty="0">
              <a:solidFill>
                <a:srgbClr val="FFC00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849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268</Words>
  <Application>Microsoft Office PowerPoint</Application>
  <PresentationFormat>Geniş ekran</PresentationFormat>
  <Paragraphs>26</Paragraphs>
  <Slides>5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1" baseType="lpstr">
      <vt:lpstr>Arial</vt:lpstr>
      <vt:lpstr>Bahnschrift</vt:lpstr>
      <vt:lpstr>Bahnschrift Condensed</vt:lpstr>
      <vt:lpstr>Calibri</vt:lpstr>
      <vt:lpstr>Calibri Light</vt:lpstr>
      <vt:lpstr>Office Teması</vt:lpstr>
      <vt:lpstr>Binary Search(İkili axtarış)</vt:lpstr>
      <vt:lpstr>PowerPoint Sunusu</vt:lpstr>
      <vt:lpstr>PowerPoint Sunusu</vt:lpstr>
      <vt:lpstr>PowerPoint Sunusu</vt:lpstr>
      <vt:lpstr>İzlədiyiniz üçün Təşəkkürlər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Search(İkili axtarış)</dc:title>
  <dc:creator>Ilham Mikayilov</dc:creator>
  <cp:lastModifiedBy>Ilham Mikayilov</cp:lastModifiedBy>
  <cp:revision>4</cp:revision>
  <dcterms:created xsi:type="dcterms:W3CDTF">2022-11-02T15:25:11Z</dcterms:created>
  <dcterms:modified xsi:type="dcterms:W3CDTF">2022-11-02T17:04:35Z</dcterms:modified>
</cp:coreProperties>
</file>