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91" r:id="rId3"/>
    <p:sldId id="294" r:id="rId4"/>
    <p:sldId id="275" r:id="rId5"/>
    <p:sldId id="276" r:id="rId6"/>
    <p:sldId id="280" r:id="rId7"/>
    <p:sldId id="284" r:id="rId8"/>
    <p:sldId id="281" r:id="rId9"/>
    <p:sldId id="282" r:id="rId10"/>
    <p:sldId id="290" r:id="rId11"/>
    <p:sldId id="286" r:id="rId12"/>
    <p:sldId id="287" r:id="rId13"/>
    <p:sldId id="29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93A2D-9DF4-4795-BDFA-84711D77EDB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306965E-E40D-4820-A171-8744EA2A50A5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굴림" pitchFamily="50" charset="-127"/>
              <a:ea typeface="굴림" pitchFamily="50" charset="-127"/>
            </a:rPr>
            <a:t>A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. 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뉴스 정보에서 왜곡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36F6D7BA-DD8B-4D01-B987-84B2F0E39181}" type="parTrans" cxnId="{838BA323-0ABF-4028-940A-97EC1BA3135A}">
      <dgm:prSet/>
      <dgm:spPr/>
      <dgm:t>
        <a:bodyPr/>
        <a:lstStyle/>
        <a:p>
          <a:pPr latinLnBrk="1"/>
          <a:endParaRPr lang="ko-KR" altLang="en-US"/>
        </a:p>
      </dgm:t>
    </dgm:pt>
    <dgm:pt modelId="{4DD7478B-AAE8-4C9C-B372-5828C242A955}" type="sibTrans" cxnId="{838BA323-0ABF-4028-940A-97EC1BA3135A}">
      <dgm:prSet/>
      <dgm:spPr/>
      <dgm:t>
        <a:bodyPr/>
        <a:lstStyle/>
        <a:p>
          <a:pPr latinLnBrk="1"/>
          <a:endParaRPr lang="ko-KR" altLang="en-US"/>
        </a:p>
      </dgm:t>
    </dgm:pt>
    <dgm:pt modelId="{80CA0AB3-41EF-44E2-9C3A-70BE7840FB96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수동적 보고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보도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0877A078-9E5F-4012-883F-4DA2B9E4133D}" type="parTrans" cxnId="{F1D41300-2AD3-4052-9784-50F2F9509EBB}">
      <dgm:prSet/>
      <dgm:spPr/>
      <dgm:t>
        <a:bodyPr/>
        <a:lstStyle/>
        <a:p>
          <a:pPr latinLnBrk="1"/>
          <a:endParaRPr lang="ko-KR" altLang="en-US"/>
        </a:p>
      </dgm:t>
    </dgm:pt>
    <dgm:pt modelId="{1D742909-9574-48F8-9DEA-57626ADB469D}" type="sibTrans" cxnId="{F1D41300-2AD3-4052-9784-50F2F9509EBB}">
      <dgm:prSet/>
      <dgm:spPr/>
      <dgm:t>
        <a:bodyPr/>
        <a:lstStyle/>
        <a:p>
          <a:pPr latinLnBrk="1"/>
          <a:endParaRPr lang="ko-KR" altLang="en-US"/>
        </a:p>
      </dgm:t>
    </dgm:pt>
    <dgm:pt modelId="{85FCB2D8-D07E-4C73-B0F3-9793736FD5C8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굴림" pitchFamily="50" charset="-127"/>
              <a:ea typeface="굴림" pitchFamily="50" charset="-127"/>
            </a:rPr>
            <a:t>B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. 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뉴스 정보를 받아들일 경우에 유의점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058F988C-9AF1-47A1-9556-4B2AAC679092}" type="parTrans" cxnId="{81E5F888-EF0E-4733-9E46-AAF36932EEFB}">
      <dgm:prSet/>
      <dgm:spPr/>
      <dgm:t>
        <a:bodyPr/>
        <a:lstStyle/>
        <a:p>
          <a:pPr latinLnBrk="1"/>
          <a:endParaRPr lang="ko-KR" altLang="en-US"/>
        </a:p>
      </dgm:t>
    </dgm:pt>
    <dgm:pt modelId="{99152D88-661B-4F84-AA5D-06B77A9714AA}" type="sibTrans" cxnId="{81E5F888-EF0E-4733-9E46-AAF36932EEFB}">
      <dgm:prSet/>
      <dgm:spPr/>
      <dgm:t>
        <a:bodyPr/>
        <a:lstStyle/>
        <a:p>
          <a:pPr latinLnBrk="1"/>
          <a:endParaRPr lang="ko-KR" altLang="en-US"/>
        </a:p>
      </dgm:t>
    </dgm:pt>
    <dgm:pt modelId="{CA1CAC72-DA19-4D00-80B8-450B19165499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기사가 믿을 만한 것이라고 생각하고 있는 사실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상식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)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과 충돌여부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B5EEA7F3-8360-45C2-9F53-A9AC99302117}" type="parTrans" cxnId="{16F40CA0-5AC5-4CB7-8AC2-6BAD8DE9744E}">
      <dgm:prSet/>
      <dgm:spPr/>
      <dgm:t>
        <a:bodyPr/>
        <a:lstStyle/>
        <a:p>
          <a:pPr latinLnBrk="1"/>
          <a:endParaRPr lang="ko-KR" altLang="en-US"/>
        </a:p>
      </dgm:t>
    </dgm:pt>
    <dgm:pt modelId="{40515B07-903F-4833-93F2-11924A14CF61}" type="sibTrans" cxnId="{16F40CA0-5AC5-4CB7-8AC2-6BAD8DE9744E}">
      <dgm:prSet/>
      <dgm:spPr/>
      <dgm:t>
        <a:bodyPr/>
        <a:lstStyle/>
        <a:p>
          <a:pPr latinLnBrk="1"/>
          <a:endParaRPr lang="ko-KR" altLang="en-US"/>
        </a:p>
      </dgm:t>
    </dgm:pt>
    <dgm:pt modelId="{64FB05DA-1D27-4F6B-83DA-69CE72DEE478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편집자 혹은 기자가 정보의 특정부분을 누락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7614D8B6-85B2-4FCF-87B8-8CD9F4CD38B9}" type="parTrans" cxnId="{D93430CD-11D4-45B6-98F6-0002C829B49F}">
      <dgm:prSet/>
      <dgm:spPr/>
      <dgm:t>
        <a:bodyPr/>
        <a:lstStyle/>
        <a:p>
          <a:pPr latinLnBrk="1"/>
          <a:endParaRPr lang="ko-KR" altLang="en-US"/>
        </a:p>
      </dgm:t>
    </dgm:pt>
    <dgm:pt modelId="{7F6116ED-10F9-472D-B4D9-DD2B03212E71}" type="sibTrans" cxnId="{D93430CD-11D4-45B6-98F6-0002C829B49F}">
      <dgm:prSet/>
      <dgm:spPr/>
      <dgm:t>
        <a:bodyPr/>
        <a:lstStyle/>
        <a:p>
          <a:pPr latinLnBrk="1"/>
          <a:endParaRPr lang="ko-KR" altLang="en-US"/>
        </a:p>
      </dgm:t>
    </dgm:pt>
    <dgm:pt modelId="{306A97A6-8706-4DEF-95B8-4384466DE63B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편집을 통해 뉴스에서 강조 비중이 다름 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634EF854-08AF-4FB3-BEC3-52543E4AE1DC}" type="parTrans" cxnId="{CC2499C3-3DE5-42D4-9D2D-02A40EAA9D47}">
      <dgm:prSet/>
      <dgm:spPr/>
      <dgm:t>
        <a:bodyPr/>
        <a:lstStyle/>
        <a:p>
          <a:pPr latinLnBrk="1"/>
          <a:endParaRPr lang="ko-KR" altLang="en-US"/>
        </a:p>
      </dgm:t>
    </dgm:pt>
    <dgm:pt modelId="{0E38B7F6-D3C6-491C-8FCA-5FBD3F86ABE1}" type="sibTrans" cxnId="{CC2499C3-3DE5-42D4-9D2D-02A40EAA9D47}">
      <dgm:prSet/>
      <dgm:spPr/>
      <dgm:t>
        <a:bodyPr/>
        <a:lstStyle/>
        <a:p>
          <a:pPr latinLnBrk="1"/>
          <a:endParaRPr lang="ko-KR" altLang="en-US"/>
        </a:p>
      </dgm:t>
    </dgm:pt>
    <dgm:pt modelId="{C3D41B51-519F-4D84-B81F-741C76F76CD6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기사의 왜곡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986E3F74-8C65-43F7-85D2-D9EE28530989}" type="parTrans" cxnId="{C34C3715-B262-4DD7-A17C-08E801ACAAD6}">
      <dgm:prSet/>
      <dgm:spPr/>
      <dgm:t>
        <a:bodyPr/>
        <a:lstStyle/>
        <a:p>
          <a:pPr latinLnBrk="1"/>
          <a:endParaRPr lang="ko-KR" altLang="en-US"/>
        </a:p>
      </dgm:t>
    </dgm:pt>
    <dgm:pt modelId="{6C621E02-E7DD-452F-86FC-D90010961FAE}" type="sibTrans" cxnId="{C34C3715-B262-4DD7-A17C-08E801ACAAD6}">
      <dgm:prSet/>
      <dgm:spPr/>
      <dgm:t>
        <a:bodyPr/>
        <a:lstStyle/>
        <a:p>
          <a:pPr latinLnBrk="1"/>
          <a:endParaRPr lang="ko-KR" altLang="en-US"/>
        </a:p>
      </dgm:t>
    </dgm:pt>
    <dgm:pt modelId="{48DF841F-15F7-472D-8CF0-2CBC5957D315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정보원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보도원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)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의 고찰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B77CBF48-4F91-424A-9B58-0047133266C7}" type="parTrans" cxnId="{6068F6FE-33FE-4CFC-8312-9D3D24E542C5}">
      <dgm:prSet/>
      <dgm:spPr/>
      <dgm:t>
        <a:bodyPr/>
        <a:lstStyle/>
        <a:p>
          <a:pPr latinLnBrk="1"/>
          <a:endParaRPr lang="ko-KR" altLang="en-US"/>
        </a:p>
      </dgm:t>
    </dgm:pt>
    <dgm:pt modelId="{2DC79DF0-76AF-455E-B432-C2E9ECA8117B}" type="sibTrans" cxnId="{6068F6FE-33FE-4CFC-8312-9D3D24E542C5}">
      <dgm:prSet/>
      <dgm:spPr/>
      <dgm:t>
        <a:bodyPr/>
        <a:lstStyle/>
        <a:p>
          <a:pPr latinLnBrk="1"/>
          <a:endParaRPr lang="ko-KR" altLang="en-US"/>
        </a:p>
      </dgm:t>
    </dgm:pt>
    <dgm:pt modelId="{F83EC723-7A93-40B0-B05E-A9DA4692C593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누락 정보의 확인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8B8C560C-C65A-49FC-9EB4-7A726DFA5D1C}" type="parTrans" cxnId="{913630C2-F4C0-44DD-BE9B-921B5F59F162}">
      <dgm:prSet/>
      <dgm:spPr/>
      <dgm:t>
        <a:bodyPr/>
        <a:lstStyle/>
        <a:p>
          <a:pPr latinLnBrk="1"/>
          <a:endParaRPr lang="ko-KR" altLang="en-US"/>
        </a:p>
      </dgm:t>
    </dgm:pt>
    <dgm:pt modelId="{E8ED109E-A4BC-4D39-B5A8-E73B251B9820}" type="sibTrans" cxnId="{913630C2-F4C0-44DD-BE9B-921B5F59F162}">
      <dgm:prSet/>
      <dgm:spPr/>
      <dgm:t>
        <a:bodyPr/>
        <a:lstStyle/>
        <a:p>
          <a:pPr latinLnBrk="1"/>
          <a:endParaRPr lang="ko-KR" altLang="en-US"/>
        </a:p>
      </dgm:t>
    </dgm:pt>
    <dgm:pt modelId="{D792B5B5-1706-402A-AB9A-6A96E85364DF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과도한 강조 여부를 판단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CF3AF76B-24C1-475A-A4BE-F8B0920DCE68}" type="parTrans" cxnId="{780DDB7C-67CD-4DE5-81BC-22844281D59B}">
      <dgm:prSet/>
      <dgm:spPr/>
      <dgm:t>
        <a:bodyPr/>
        <a:lstStyle/>
        <a:p>
          <a:pPr latinLnBrk="1"/>
          <a:endParaRPr lang="ko-KR" altLang="en-US"/>
        </a:p>
      </dgm:t>
    </dgm:pt>
    <dgm:pt modelId="{26492168-EDE1-4861-869E-C7B26389A40A}" type="sibTrans" cxnId="{780DDB7C-67CD-4DE5-81BC-22844281D59B}">
      <dgm:prSet/>
      <dgm:spPr/>
      <dgm:t>
        <a:bodyPr/>
        <a:lstStyle/>
        <a:p>
          <a:pPr latinLnBrk="1"/>
          <a:endParaRPr lang="ko-KR" altLang="en-US"/>
        </a:p>
      </dgm:t>
    </dgm:pt>
    <dgm:pt modelId="{0584406A-0B05-489A-A2DF-40B6F094ABC5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대안적 뉴스 정보 제공자를 살펴 볼 것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D8F5ABE0-BB81-47B5-93CA-3AF970EFBB11}" type="parTrans" cxnId="{980C9C43-2A0F-4E24-8A5A-26846CAB0719}">
      <dgm:prSet/>
      <dgm:spPr/>
      <dgm:t>
        <a:bodyPr/>
        <a:lstStyle/>
        <a:p>
          <a:pPr latinLnBrk="1"/>
          <a:endParaRPr lang="ko-KR" altLang="en-US"/>
        </a:p>
      </dgm:t>
    </dgm:pt>
    <dgm:pt modelId="{85A7888A-CD35-4459-9613-7DBED7D36DD5}" type="sibTrans" cxnId="{980C9C43-2A0F-4E24-8A5A-26846CAB0719}">
      <dgm:prSet/>
      <dgm:spPr/>
      <dgm:t>
        <a:bodyPr/>
        <a:lstStyle/>
        <a:p>
          <a:pPr latinLnBrk="1"/>
          <a:endParaRPr lang="ko-KR" altLang="en-US"/>
        </a:p>
      </dgm:t>
    </dgm:pt>
    <dgm:pt modelId="{940EF663-F8F2-4134-BD81-E3175BCBD468}" type="pres">
      <dgm:prSet presAssocID="{42293A2D-9DF4-4795-BDFA-84711D77ED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34933D-816C-409F-991C-D60865CE7ABC}" type="pres">
      <dgm:prSet presAssocID="{6306965E-E40D-4820-A171-8744EA2A50A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2D5C2B-5327-4A80-8DFF-AD9E3D436FFE}" type="pres">
      <dgm:prSet presAssocID="{6306965E-E40D-4820-A171-8744EA2A50A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E7102A-1526-4041-AA2A-246A018D225B}" type="pres">
      <dgm:prSet presAssocID="{85FCB2D8-D07E-4C73-B0F3-9793736FD5C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29832C-27B9-4278-A8FC-2EEAC06D592B}" type="pres">
      <dgm:prSet presAssocID="{85FCB2D8-D07E-4C73-B0F3-9793736FD5C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3430CD-11D4-45B6-98F6-0002C829B49F}" srcId="{6306965E-E40D-4820-A171-8744EA2A50A5}" destId="{64FB05DA-1D27-4F6B-83DA-69CE72DEE478}" srcOrd="1" destOrd="0" parTransId="{7614D8B6-85B2-4FCF-87B8-8CD9F4CD38B9}" sibTransId="{7F6116ED-10F9-472D-B4D9-DD2B03212E71}"/>
    <dgm:cxn modelId="{F1D41300-2AD3-4052-9784-50F2F9509EBB}" srcId="{6306965E-E40D-4820-A171-8744EA2A50A5}" destId="{80CA0AB3-41EF-44E2-9C3A-70BE7840FB96}" srcOrd="0" destOrd="0" parTransId="{0877A078-9E5F-4012-883F-4DA2B9E4133D}" sibTransId="{1D742909-9574-48F8-9DEA-57626ADB469D}"/>
    <dgm:cxn modelId="{980C9C43-2A0F-4E24-8A5A-26846CAB0719}" srcId="{85FCB2D8-D07E-4C73-B0F3-9793736FD5C8}" destId="{0584406A-0B05-489A-A2DF-40B6F094ABC5}" srcOrd="5" destOrd="0" parTransId="{D8F5ABE0-BB81-47B5-93CA-3AF970EFBB11}" sibTransId="{85A7888A-CD35-4459-9613-7DBED7D36DD5}"/>
    <dgm:cxn modelId="{53A4C164-6691-4BD0-9BEF-AC90245DD59E}" type="presOf" srcId="{48DF841F-15F7-472D-8CF0-2CBC5957D315}" destId="{A929832C-27B9-4278-A8FC-2EEAC06D592B}" srcOrd="0" destOrd="2" presId="urn:microsoft.com/office/officeart/2005/8/layout/vList2"/>
    <dgm:cxn modelId="{5AA90CF7-8CCA-4455-A2D1-C95031ECAE11}" type="presOf" srcId="{42293A2D-9DF4-4795-BDFA-84711D77EDB9}" destId="{940EF663-F8F2-4134-BD81-E3175BCBD468}" srcOrd="0" destOrd="0" presId="urn:microsoft.com/office/officeart/2005/8/layout/vList2"/>
    <dgm:cxn modelId="{6068F6FE-33FE-4CFC-8312-9D3D24E542C5}" srcId="{85FCB2D8-D07E-4C73-B0F3-9793736FD5C8}" destId="{48DF841F-15F7-472D-8CF0-2CBC5957D315}" srcOrd="2" destOrd="0" parTransId="{B77CBF48-4F91-424A-9B58-0047133266C7}" sibTransId="{2DC79DF0-76AF-455E-B432-C2E9ECA8117B}"/>
    <dgm:cxn modelId="{913630C2-F4C0-44DD-BE9B-921B5F59F162}" srcId="{85FCB2D8-D07E-4C73-B0F3-9793736FD5C8}" destId="{F83EC723-7A93-40B0-B05E-A9DA4692C593}" srcOrd="3" destOrd="0" parTransId="{8B8C560C-C65A-49FC-9EB4-7A726DFA5D1C}" sibTransId="{E8ED109E-A4BC-4D39-B5A8-E73B251B9820}"/>
    <dgm:cxn modelId="{F8B9AD8F-1FCA-4531-96DE-A78A6BB4DFC9}" type="presOf" srcId="{6306965E-E40D-4820-A171-8744EA2A50A5}" destId="{1934933D-816C-409F-991C-D60865CE7ABC}" srcOrd="0" destOrd="0" presId="urn:microsoft.com/office/officeart/2005/8/layout/vList2"/>
    <dgm:cxn modelId="{0F7ED439-9041-4638-AADC-C2F37E143538}" type="presOf" srcId="{64FB05DA-1D27-4F6B-83DA-69CE72DEE478}" destId="{922D5C2B-5327-4A80-8DFF-AD9E3D436FFE}" srcOrd="0" destOrd="1" presId="urn:microsoft.com/office/officeart/2005/8/layout/vList2"/>
    <dgm:cxn modelId="{B2D6B731-4AAB-4A02-A0A2-C3692F5BE125}" type="presOf" srcId="{F83EC723-7A93-40B0-B05E-A9DA4692C593}" destId="{A929832C-27B9-4278-A8FC-2EEAC06D592B}" srcOrd="0" destOrd="3" presId="urn:microsoft.com/office/officeart/2005/8/layout/vList2"/>
    <dgm:cxn modelId="{054F7597-7244-489A-929A-F80EFDAD2BDC}" type="presOf" srcId="{C3D41B51-519F-4D84-B81F-741C76F76CD6}" destId="{A929832C-27B9-4278-A8FC-2EEAC06D592B}" srcOrd="0" destOrd="1" presId="urn:microsoft.com/office/officeart/2005/8/layout/vList2"/>
    <dgm:cxn modelId="{27E4156F-2955-4FC4-A0EE-963ED88FDC6E}" type="presOf" srcId="{D792B5B5-1706-402A-AB9A-6A96E85364DF}" destId="{A929832C-27B9-4278-A8FC-2EEAC06D592B}" srcOrd="0" destOrd="4" presId="urn:microsoft.com/office/officeart/2005/8/layout/vList2"/>
    <dgm:cxn modelId="{780DDB7C-67CD-4DE5-81BC-22844281D59B}" srcId="{85FCB2D8-D07E-4C73-B0F3-9793736FD5C8}" destId="{D792B5B5-1706-402A-AB9A-6A96E85364DF}" srcOrd="4" destOrd="0" parTransId="{CF3AF76B-24C1-475A-A4BE-F8B0920DCE68}" sibTransId="{26492168-EDE1-4861-869E-C7B26389A40A}"/>
    <dgm:cxn modelId="{929BA0A5-62A4-4762-A9C8-3BD6C8A691CC}" type="presOf" srcId="{CA1CAC72-DA19-4D00-80B8-450B19165499}" destId="{A929832C-27B9-4278-A8FC-2EEAC06D592B}" srcOrd="0" destOrd="0" presId="urn:microsoft.com/office/officeart/2005/8/layout/vList2"/>
    <dgm:cxn modelId="{C34C3715-B262-4DD7-A17C-08E801ACAAD6}" srcId="{85FCB2D8-D07E-4C73-B0F3-9793736FD5C8}" destId="{C3D41B51-519F-4D84-B81F-741C76F76CD6}" srcOrd="1" destOrd="0" parTransId="{986E3F74-8C65-43F7-85D2-D9EE28530989}" sibTransId="{6C621E02-E7DD-452F-86FC-D90010961FAE}"/>
    <dgm:cxn modelId="{16F40CA0-5AC5-4CB7-8AC2-6BAD8DE9744E}" srcId="{85FCB2D8-D07E-4C73-B0F3-9793736FD5C8}" destId="{CA1CAC72-DA19-4D00-80B8-450B19165499}" srcOrd="0" destOrd="0" parTransId="{B5EEA7F3-8360-45C2-9F53-A9AC99302117}" sibTransId="{40515B07-903F-4833-93F2-11924A14CF61}"/>
    <dgm:cxn modelId="{09A46072-3CDA-46B9-BB4B-4DCC38211D96}" type="presOf" srcId="{306A97A6-8706-4DEF-95B8-4384466DE63B}" destId="{922D5C2B-5327-4A80-8DFF-AD9E3D436FFE}" srcOrd="0" destOrd="2" presId="urn:microsoft.com/office/officeart/2005/8/layout/vList2"/>
    <dgm:cxn modelId="{838BA323-0ABF-4028-940A-97EC1BA3135A}" srcId="{42293A2D-9DF4-4795-BDFA-84711D77EDB9}" destId="{6306965E-E40D-4820-A171-8744EA2A50A5}" srcOrd="0" destOrd="0" parTransId="{36F6D7BA-DD8B-4D01-B987-84B2F0E39181}" sibTransId="{4DD7478B-AAE8-4C9C-B372-5828C242A955}"/>
    <dgm:cxn modelId="{CC2499C3-3DE5-42D4-9D2D-02A40EAA9D47}" srcId="{6306965E-E40D-4820-A171-8744EA2A50A5}" destId="{306A97A6-8706-4DEF-95B8-4384466DE63B}" srcOrd="2" destOrd="0" parTransId="{634EF854-08AF-4FB3-BEC3-52543E4AE1DC}" sibTransId="{0E38B7F6-D3C6-491C-8FCA-5FBD3F86ABE1}"/>
    <dgm:cxn modelId="{C975CDFE-9CD2-44AA-B956-CBDA11EBD91E}" type="presOf" srcId="{0584406A-0B05-489A-A2DF-40B6F094ABC5}" destId="{A929832C-27B9-4278-A8FC-2EEAC06D592B}" srcOrd="0" destOrd="5" presId="urn:microsoft.com/office/officeart/2005/8/layout/vList2"/>
    <dgm:cxn modelId="{288D1838-7F57-4A52-A20A-3F93DBD336F2}" type="presOf" srcId="{85FCB2D8-D07E-4C73-B0F3-9793736FD5C8}" destId="{6AE7102A-1526-4041-AA2A-246A018D225B}" srcOrd="0" destOrd="0" presId="urn:microsoft.com/office/officeart/2005/8/layout/vList2"/>
    <dgm:cxn modelId="{81E5F888-EF0E-4733-9E46-AAF36932EEFB}" srcId="{42293A2D-9DF4-4795-BDFA-84711D77EDB9}" destId="{85FCB2D8-D07E-4C73-B0F3-9793736FD5C8}" srcOrd="1" destOrd="0" parTransId="{058F988C-9AF1-47A1-9556-4B2AAC679092}" sibTransId="{99152D88-661B-4F84-AA5D-06B77A9714AA}"/>
    <dgm:cxn modelId="{000163C0-D067-4F1D-B545-4FE0E33F3C63}" type="presOf" srcId="{80CA0AB3-41EF-44E2-9C3A-70BE7840FB96}" destId="{922D5C2B-5327-4A80-8DFF-AD9E3D436FFE}" srcOrd="0" destOrd="0" presId="urn:microsoft.com/office/officeart/2005/8/layout/vList2"/>
    <dgm:cxn modelId="{30016A8D-DE79-4064-8390-78E26FCBE931}" type="presParOf" srcId="{940EF663-F8F2-4134-BD81-E3175BCBD468}" destId="{1934933D-816C-409F-991C-D60865CE7ABC}" srcOrd="0" destOrd="0" presId="urn:microsoft.com/office/officeart/2005/8/layout/vList2"/>
    <dgm:cxn modelId="{A54E0830-FB7E-467F-BCB7-08FF26486789}" type="presParOf" srcId="{940EF663-F8F2-4134-BD81-E3175BCBD468}" destId="{922D5C2B-5327-4A80-8DFF-AD9E3D436FFE}" srcOrd="1" destOrd="0" presId="urn:microsoft.com/office/officeart/2005/8/layout/vList2"/>
    <dgm:cxn modelId="{1C695D89-FA09-4C1E-86CA-BBA6BFF17842}" type="presParOf" srcId="{940EF663-F8F2-4134-BD81-E3175BCBD468}" destId="{6AE7102A-1526-4041-AA2A-246A018D225B}" srcOrd="2" destOrd="0" presId="urn:microsoft.com/office/officeart/2005/8/layout/vList2"/>
    <dgm:cxn modelId="{D55E2D69-620D-417E-B214-508405467353}" type="presParOf" srcId="{940EF663-F8F2-4134-BD81-E3175BCBD468}" destId="{A929832C-27B9-4278-A8FC-2EEAC06D59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77E9D-1DA4-4404-8E76-E47B6DB1A7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CEE887-388D-451E-B760-E4B971580A2B}">
      <dgm:prSet phldrT="[텍스트]" custT="1"/>
      <dgm:spPr/>
      <dgm:t>
        <a:bodyPr/>
        <a:lstStyle/>
        <a:p>
          <a:pPr latinLnBrk="1"/>
          <a:r>
            <a:rPr lang="en-US" altLang="ko-KR" sz="2400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2400" b="1" dirty="0" smtClean="0">
              <a:latin typeface="맑은 고딕" pitchFamily="50" charset="-127"/>
              <a:ea typeface="맑은 고딕" pitchFamily="50" charset="-127"/>
            </a:rPr>
            <a:t>전제</a:t>
          </a:r>
          <a:r>
            <a:rPr lang="en-US" altLang="ko-KR" sz="2400" b="1" dirty="0" smtClean="0">
              <a:latin typeface="맑은 고딕" pitchFamily="50" charset="-127"/>
              <a:ea typeface="맑은 고딕" pitchFamily="50" charset="-127"/>
            </a:rPr>
            <a:t>1) </a:t>
          </a:r>
          <a:r>
            <a:rPr lang="ko-KR" altLang="en-US" sz="2400" b="1" dirty="0" smtClean="0">
              <a:latin typeface="맑은 고딕" pitchFamily="50" charset="-127"/>
              <a:ea typeface="맑은 고딕" pitchFamily="50" charset="-127"/>
            </a:rPr>
            <a:t>존재를 나타내는 문장 </a:t>
          </a:r>
          <a:endParaRPr lang="ko-KR" altLang="en-US" sz="2400" b="1" dirty="0">
            <a:latin typeface="맑은 고딕" pitchFamily="50" charset="-127"/>
            <a:ea typeface="맑은 고딕" pitchFamily="50" charset="-127"/>
          </a:endParaRPr>
        </a:p>
      </dgm:t>
    </dgm:pt>
    <dgm:pt modelId="{A4C14897-32F3-4D1B-9174-C12ABF40055B}" type="parTrans" cxnId="{2AB54EA0-E77F-4670-995B-941505237165}">
      <dgm:prSet/>
      <dgm:spPr/>
      <dgm:t>
        <a:bodyPr/>
        <a:lstStyle/>
        <a:p>
          <a:pPr latinLnBrk="1"/>
          <a:endParaRPr lang="ko-KR" altLang="en-US"/>
        </a:p>
      </dgm:t>
    </dgm:pt>
    <dgm:pt modelId="{9D42CD04-E8DF-40A5-BDA6-7DFCDE002D7C}" type="sibTrans" cxnId="{2AB54EA0-E77F-4670-995B-941505237165}">
      <dgm:prSet/>
      <dgm:spPr/>
      <dgm:t>
        <a:bodyPr/>
        <a:lstStyle/>
        <a:p>
          <a:pPr latinLnBrk="1"/>
          <a:endParaRPr lang="ko-KR" altLang="en-US"/>
        </a:p>
      </dgm:t>
    </dgm:pt>
    <dgm:pt modelId="{97428A66-DE0B-4354-9F82-F94CB468C19F}">
      <dgm:prSet phldrT="[텍스트]" custT="1"/>
      <dgm:spPr/>
      <dgm:t>
        <a:bodyPr/>
        <a:lstStyle/>
        <a:p>
          <a:pPr algn="just" latinLnBrk="1"/>
          <a:r>
            <a:rPr lang="en-US" altLang="ko-KR" sz="2000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2000" b="1" dirty="0" smtClean="0">
              <a:latin typeface="맑은 고딕" pitchFamily="50" charset="-127"/>
              <a:ea typeface="맑은 고딕" pitchFamily="50" charset="-127"/>
            </a:rPr>
            <a:t>전제 </a:t>
          </a:r>
          <a:r>
            <a:rPr lang="en-US" altLang="ko-KR" sz="2000" b="1" dirty="0" smtClean="0">
              <a:latin typeface="맑은 고딕" pitchFamily="50" charset="-127"/>
              <a:ea typeface="맑은 고딕" pitchFamily="50" charset="-127"/>
            </a:rPr>
            <a:t>2) </a:t>
          </a:r>
          <a:r>
            <a:rPr lang="ko-KR" altLang="en-US" sz="2000" b="1" dirty="0" smtClean="0">
              <a:latin typeface="맑은 고딕" pitchFamily="50" charset="-127"/>
              <a:ea typeface="맑은 고딕" pitchFamily="50" charset="-127"/>
            </a:rPr>
            <a:t>당위를 나타내는 일반적 원리                  </a:t>
          </a:r>
          <a:r>
            <a:rPr lang="en-US" altLang="ko-KR" sz="2000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2000" b="1" dirty="0" smtClean="0">
              <a:latin typeface="맑은 고딕" pitchFamily="50" charset="-127"/>
              <a:ea typeface="맑은 고딕" pitchFamily="50" charset="-127"/>
            </a:rPr>
            <a:t>생략된 전제</a:t>
          </a:r>
          <a:r>
            <a:rPr lang="en-US" altLang="ko-KR" sz="2000" b="1" dirty="0" smtClean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sz="2000" b="1" dirty="0">
            <a:latin typeface="맑은 고딕" pitchFamily="50" charset="-127"/>
            <a:ea typeface="맑은 고딕" pitchFamily="50" charset="-127"/>
          </a:endParaRPr>
        </a:p>
      </dgm:t>
    </dgm:pt>
    <dgm:pt modelId="{8E4047E6-C2AA-4669-9772-9BE6F78F9743}" type="parTrans" cxnId="{BF2F88A2-82E3-4157-A3FF-8CD9E047D41F}">
      <dgm:prSet/>
      <dgm:spPr/>
      <dgm:t>
        <a:bodyPr/>
        <a:lstStyle/>
        <a:p>
          <a:pPr latinLnBrk="1"/>
          <a:endParaRPr lang="ko-KR" altLang="en-US"/>
        </a:p>
      </dgm:t>
    </dgm:pt>
    <dgm:pt modelId="{641D97EF-5200-4815-98FD-76CA73F5D375}" type="sibTrans" cxnId="{BF2F88A2-82E3-4157-A3FF-8CD9E047D41F}">
      <dgm:prSet/>
      <dgm:spPr/>
      <dgm:t>
        <a:bodyPr/>
        <a:lstStyle/>
        <a:p>
          <a:pPr latinLnBrk="1"/>
          <a:endParaRPr lang="ko-KR" altLang="en-US"/>
        </a:p>
      </dgm:t>
    </dgm:pt>
    <dgm:pt modelId="{3C504D05-2495-4E16-93FB-284D3707863B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결론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) 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따라서 당위를 나타내는 문장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8BEF4BC7-34F6-4BB2-BA07-42803B319915}" type="parTrans" cxnId="{43527216-9DEB-4815-AAA3-3AE4E9BEC3A7}">
      <dgm:prSet/>
      <dgm:spPr/>
      <dgm:t>
        <a:bodyPr/>
        <a:lstStyle/>
        <a:p>
          <a:pPr latinLnBrk="1"/>
          <a:endParaRPr lang="ko-KR" altLang="en-US"/>
        </a:p>
      </dgm:t>
    </dgm:pt>
    <dgm:pt modelId="{BDB01C60-1ACF-46FA-9212-27653CA45A09}" type="sibTrans" cxnId="{43527216-9DEB-4815-AAA3-3AE4E9BEC3A7}">
      <dgm:prSet/>
      <dgm:spPr/>
      <dgm:t>
        <a:bodyPr/>
        <a:lstStyle/>
        <a:p>
          <a:pPr latinLnBrk="1"/>
          <a:endParaRPr lang="ko-KR" altLang="en-US"/>
        </a:p>
      </dgm:t>
    </dgm:pt>
    <dgm:pt modelId="{F9BAAC35-C67F-4768-983D-15145BE424DE}" type="pres">
      <dgm:prSet presAssocID="{E8C77E9D-1DA4-4404-8E76-E47B6DB1A7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C8872-4CDD-42AD-A1A7-987470872FD5}" type="pres">
      <dgm:prSet presAssocID="{25CEE887-388D-451E-B760-E4B971580A2B}" presName="parentLin" presStyleCnt="0"/>
      <dgm:spPr/>
    </dgm:pt>
    <dgm:pt modelId="{A9EC5264-8313-4F62-AAE0-1E12D43A49E7}" type="pres">
      <dgm:prSet presAssocID="{25CEE887-388D-451E-B760-E4B971580A2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498CC69-F329-446C-BBFB-CC4F46174FCE}" type="pres">
      <dgm:prSet presAssocID="{25CEE887-388D-451E-B760-E4B971580A2B}" presName="parentText" presStyleLbl="node1" presStyleIdx="0" presStyleCnt="3" custLinFactNeighborX="-802" custLinFactNeighborY="113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927805-17A4-4740-AAFC-4316A26BF1FC}" type="pres">
      <dgm:prSet presAssocID="{25CEE887-388D-451E-B760-E4B971580A2B}" presName="negativeSpace" presStyleCnt="0"/>
      <dgm:spPr/>
    </dgm:pt>
    <dgm:pt modelId="{559F615B-5EA5-4AF5-877B-CB2AFFF66CC9}" type="pres">
      <dgm:prSet presAssocID="{25CEE887-388D-451E-B760-E4B971580A2B}" presName="childText" presStyleLbl="conFgAcc1" presStyleIdx="0" presStyleCnt="3">
        <dgm:presLayoutVars>
          <dgm:bulletEnabled val="1"/>
        </dgm:presLayoutVars>
      </dgm:prSet>
      <dgm:spPr/>
    </dgm:pt>
    <dgm:pt modelId="{0690AC69-157E-4B4E-BEE4-9188583CA85B}" type="pres">
      <dgm:prSet presAssocID="{9D42CD04-E8DF-40A5-BDA6-7DFCDE002D7C}" presName="spaceBetweenRectangles" presStyleCnt="0"/>
      <dgm:spPr/>
    </dgm:pt>
    <dgm:pt modelId="{D0193903-96D2-497D-9FA8-03F0E380C775}" type="pres">
      <dgm:prSet presAssocID="{97428A66-DE0B-4354-9F82-F94CB468C19F}" presName="parentLin" presStyleCnt="0"/>
      <dgm:spPr/>
    </dgm:pt>
    <dgm:pt modelId="{995978A3-BD29-4F86-9AA3-74A5D0735A5F}" type="pres">
      <dgm:prSet presAssocID="{97428A66-DE0B-4354-9F82-F94CB468C19F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5CEEAE4-D768-4E63-ACE5-1AA6143A73BC}" type="pres">
      <dgm:prSet presAssocID="{97428A66-DE0B-4354-9F82-F94CB468C19F}" presName="parentText" presStyleLbl="node1" presStyleIdx="1" presStyleCnt="3" custLinFactNeighborX="-20088" custLinFactNeighborY="-65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105D06-D107-4990-9041-C36B38E6CEBB}" type="pres">
      <dgm:prSet presAssocID="{97428A66-DE0B-4354-9F82-F94CB468C19F}" presName="negativeSpace" presStyleCnt="0"/>
      <dgm:spPr/>
    </dgm:pt>
    <dgm:pt modelId="{49FD5310-A584-4F5A-B854-1660115134B8}" type="pres">
      <dgm:prSet presAssocID="{97428A66-DE0B-4354-9F82-F94CB468C19F}" presName="childText" presStyleLbl="conFgAcc1" presStyleIdx="1" presStyleCnt="3">
        <dgm:presLayoutVars>
          <dgm:bulletEnabled val="1"/>
        </dgm:presLayoutVars>
      </dgm:prSet>
      <dgm:spPr/>
    </dgm:pt>
    <dgm:pt modelId="{D1DC8870-BC5D-4F74-A8E7-500F4670EEB6}" type="pres">
      <dgm:prSet presAssocID="{641D97EF-5200-4815-98FD-76CA73F5D375}" presName="spaceBetweenRectangles" presStyleCnt="0"/>
      <dgm:spPr/>
    </dgm:pt>
    <dgm:pt modelId="{071491B7-515B-42A6-BAA6-A977583C4658}" type="pres">
      <dgm:prSet presAssocID="{3C504D05-2495-4E16-93FB-284D3707863B}" presName="parentLin" presStyleCnt="0"/>
      <dgm:spPr/>
    </dgm:pt>
    <dgm:pt modelId="{B7C6B2E2-73A7-4137-9193-801B103A0FF1}" type="pres">
      <dgm:prSet presAssocID="{3C504D05-2495-4E16-93FB-284D3707863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3BC193C-C890-480B-BAF2-086BE2D7C997}" type="pres">
      <dgm:prSet presAssocID="{3C504D05-2495-4E16-93FB-284D370786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247143-7B02-4B5D-93F4-C466A51ED3A7}" type="pres">
      <dgm:prSet presAssocID="{3C504D05-2495-4E16-93FB-284D3707863B}" presName="negativeSpace" presStyleCnt="0"/>
      <dgm:spPr/>
    </dgm:pt>
    <dgm:pt modelId="{7EEDFECF-76AB-4771-B471-6707D65D80DD}" type="pres">
      <dgm:prSet presAssocID="{3C504D05-2495-4E16-93FB-284D3707863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792578-F425-458B-BC67-40A9BE6805B5}" type="presOf" srcId="{97428A66-DE0B-4354-9F82-F94CB468C19F}" destId="{65CEEAE4-D768-4E63-ACE5-1AA6143A73BC}" srcOrd="1" destOrd="0" presId="urn:microsoft.com/office/officeart/2005/8/layout/list1"/>
    <dgm:cxn modelId="{2AB54EA0-E77F-4670-995B-941505237165}" srcId="{E8C77E9D-1DA4-4404-8E76-E47B6DB1A7C9}" destId="{25CEE887-388D-451E-B760-E4B971580A2B}" srcOrd="0" destOrd="0" parTransId="{A4C14897-32F3-4D1B-9174-C12ABF40055B}" sibTransId="{9D42CD04-E8DF-40A5-BDA6-7DFCDE002D7C}"/>
    <dgm:cxn modelId="{23C23028-619A-4819-98B5-48B61B142C92}" type="presOf" srcId="{3C504D05-2495-4E16-93FB-284D3707863B}" destId="{93BC193C-C890-480B-BAF2-086BE2D7C997}" srcOrd="1" destOrd="0" presId="urn:microsoft.com/office/officeart/2005/8/layout/list1"/>
    <dgm:cxn modelId="{894F14BA-9667-4EBC-88C7-465A3F4FC1D9}" type="presOf" srcId="{25CEE887-388D-451E-B760-E4B971580A2B}" destId="{A9EC5264-8313-4F62-AAE0-1E12D43A49E7}" srcOrd="0" destOrd="0" presId="urn:microsoft.com/office/officeart/2005/8/layout/list1"/>
    <dgm:cxn modelId="{BF2F88A2-82E3-4157-A3FF-8CD9E047D41F}" srcId="{E8C77E9D-1DA4-4404-8E76-E47B6DB1A7C9}" destId="{97428A66-DE0B-4354-9F82-F94CB468C19F}" srcOrd="1" destOrd="0" parTransId="{8E4047E6-C2AA-4669-9772-9BE6F78F9743}" sibTransId="{641D97EF-5200-4815-98FD-76CA73F5D375}"/>
    <dgm:cxn modelId="{43527216-9DEB-4815-AAA3-3AE4E9BEC3A7}" srcId="{E8C77E9D-1DA4-4404-8E76-E47B6DB1A7C9}" destId="{3C504D05-2495-4E16-93FB-284D3707863B}" srcOrd="2" destOrd="0" parTransId="{8BEF4BC7-34F6-4BB2-BA07-42803B319915}" sibTransId="{BDB01C60-1ACF-46FA-9212-27653CA45A09}"/>
    <dgm:cxn modelId="{C1C0D313-2E67-4347-8FE4-786AAD42ED64}" type="presOf" srcId="{E8C77E9D-1DA4-4404-8E76-E47B6DB1A7C9}" destId="{F9BAAC35-C67F-4768-983D-15145BE424DE}" srcOrd="0" destOrd="0" presId="urn:microsoft.com/office/officeart/2005/8/layout/list1"/>
    <dgm:cxn modelId="{83343778-0A36-43B0-8C12-2DE9047AC273}" type="presOf" srcId="{3C504D05-2495-4E16-93FB-284D3707863B}" destId="{B7C6B2E2-73A7-4137-9193-801B103A0FF1}" srcOrd="0" destOrd="0" presId="urn:microsoft.com/office/officeart/2005/8/layout/list1"/>
    <dgm:cxn modelId="{AC23B1F9-5ABD-429A-9F36-544AEFB23990}" type="presOf" srcId="{25CEE887-388D-451E-B760-E4B971580A2B}" destId="{2498CC69-F329-446C-BBFB-CC4F46174FCE}" srcOrd="1" destOrd="0" presId="urn:microsoft.com/office/officeart/2005/8/layout/list1"/>
    <dgm:cxn modelId="{402BD1EB-27C0-46AB-B437-21891D5A06AC}" type="presOf" srcId="{97428A66-DE0B-4354-9F82-F94CB468C19F}" destId="{995978A3-BD29-4F86-9AA3-74A5D0735A5F}" srcOrd="0" destOrd="0" presId="urn:microsoft.com/office/officeart/2005/8/layout/list1"/>
    <dgm:cxn modelId="{F546B1CB-8592-4714-AAC3-317E1C37999C}" type="presParOf" srcId="{F9BAAC35-C67F-4768-983D-15145BE424DE}" destId="{C79C8872-4CDD-42AD-A1A7-987470872FD5}" srcOrd="0" destOrd="0" presId="urn:microsoft.com/office/officeart/2005/8/layout/list1"/>
    <dgm:cxn modelId="{3A75BCC7-2151-458D-9F0B-8675510A0F95}" type="presParOf" srcId="{C79C8872-4CDD-42AD-A1A7-987470872FD5}" destId="{A9EC5264-8313-4F62-AAE0-1E12D43A49E7}" srcOrd="0" destOrd="0" presId="urn:microsoft.com/office/officeart/2005/8/layout/list1"/>
    <dgm:cxn modelId="{0117BB36-2F15-456E-9671-793B47AE3560}" type="presParOf" srcId="{C79C8872-4CDD-42AD-A1A7-987470872FD5}" destId="{2498CC69-F329-446C-BBFB-CC4F46174FCE}" srcOrd="1" destOrd="0" presId="urn:microsoft.com/office/officeart/2005/8/layout/list1"/>
    <dgm:cxn modelId="{F16B0BF4-8EC1-4E7A-82CC-B113DBC486F8}" type="presParOf" srcId="{F9BAAC35-C67F-4768-983D-15145BE424DE}" destId="{84927805-17A4-4740-AAFC-4316A26BF1FC}" srcOrd="1" destOrd="0" presId="urn:microsoft.com/office/officeart/2005/8/layout/list1"/>
    <dgm:cxn modelId="{356BD710-A2A3-45DE-AD71-8B0B148C99C4}" type="presParOf" srcId="{F9BAAC35-C67F-4768-983D-15145BE424DE}" destId="{559F615B-5EA5-4AF5-877B-CB2AFFF66CC9}" srcOrd="2" destOrd="0" presId="urn:microsoft.com/office/officeart/2005/8/layout/list1"/>
    <dgm:cxn modelId="{A0C546AE-B221-4D76-92E9-4D851447F34B}" type="presParOf" srcId="{F9BAAC35-C67F-4768-983D-15145BE424DE}" destId="{0690AC69-157E-4B4E-BEE4-9188583CA85B}" srcOrd="3" destOrd="0" presId="urn:microsoft.com/office/officeart/2005/8/layout/list1"/>
    <dgm:cxn modelId="{25269597-49DD-4758-99A5-2E8AB7A406F0}" type="presParOf" srcId="{F9BAAC35-C67F-4768-983D-15145BE424DE}" destId="{D0193903-96D2-497D-9FA8-03F0E380C775}" srcOrd="4" destOrd="0" presId="urn:microsoft.com/office/officeart/2005/8/layout/list1"/>
    <dgm:cxn modelId="{50F2477D-D314-46F7-A508-C3A09D1F863D}" type="presParOf" srcId="{D0193903-96D2-497D-9FA8-03F0E380C775}" destId="{995978A3-BD29-4F86-9AA3-74A5D0735A5F}" srcOrd="0" destOrd="0" presId="urn:microsoft.com/office/officeart/2005/8/layout/list1"/>
    <dgm:cxn modelId="{801F6D67-C11C-47CA-8DB6-B8135EF7265D}" type="presParOf" srcId="{D0193903-96D2-497D-9FA8-03F0E380C775}" destId="{65CEEAE4-D768-4E63-ACE5-1AA6143A73BC}" srcOrd="1" destOrd="0" presId="urn:microsoft.com/office/officeart/2005/8/layout/list1"/>
    <dgm:cxn modelId="{CDD672B0-1F2A-4BC8-853E-57AE07BF909A}" type="presParOf" srcId="{F9BAAC35-C67F-4768-983D-15145BE424DE}" destId="{AC105D06-D107-4990-9041-C36B38E6CEBB}" srcOrd="5" destOrd="0" presId="urn:microsoft.com/office/officeart/2005/8/layout/list1"/>
    <dgm:cxn modelId="{FDDEA34A-486F-4961-972D-6DBCF020514C}" type="presParOf" srcId="{F9BAAC35-C67F-4768-983D-15145BE424DE}" destId="{49FD5310-A584-4F5A-B854-1660115134B8}" srcOrd="6" destOrd="0" presId="urn:microsoft.com/office/officeart/2005/8/layout/list1"/>
    <dgm:cxn modelId="{0816152A-6C7B-437B-A2DB-B6800C03BF09}" type="presParOf" srcId="{F9BAAC35-C67F-4768-983D-15145BE424DE}" destId="{D1DC8870-BC5D-4F74-A8E7-500F4670EEB6}" srcOrd="7" destOrd="0" presId="urn:microsoft.com/office/officeart/2005/8/layout/list1"/>
    <dgm:cxn modelId="{BC506A7B-6EE6-4B37-A474-480A11210A03}" type="presParOf" srcId="{F9BAAC35-C67F-4768-983D-15145BE424DE}" destId="{071491B7-515B-42A6-BAA6-A977583C4658}" srcOrd="8" destOrd="0" presId="urn:microsoft.com/office/officeart/2005/8/layout/list1"/>
    <dgm:cxn modelId="{85958E65-EF3C-4DEB-AE61-F07D3A82B6E5}" type="presParOf" srcId="{071491B7-515B-42A6-BAA6-A977583C4658}" destId="{B7C6B2E2-73A7-4137-9193-801B103A0FF1}" srcOrd="0" destOrd="0" presId="urn:microsoft.com/office/officeart/2005/8/layout/list1"/>
    <dgm:cxn modelId="{37F7387A-33C1-463D-8D94-F7D5F12A6251}" type="presParOf" srcId="{071491B7-515B-42A6-BAA6-A977583C4658}" destId="{93BC193C-C890-480B-BAF2-086BE2D7C997}" srcOrd="1" destOrd="0" presId="urn:microsoft.com/office/officeart/2005/8/layout/list1"/>
    <dgm:cxn modelId="{E01A44C4-C73B-45FA-B049-484C23E3FF54}" type="presParOf" srcId="{F9BAAC35-C67F-4768-983D-15145BE424DE}" destId="{6E247143-7B02-4B5D-93F4-C466A51ED3A7}" srcOrd="9" destOrd="0" presId="urn:microsoft.com/office/officeart/2005/8/layout/list1"/>
    <dgm:cxn modelId="{8A2E36A2-295E-4838-922E-E756FEED5AE9}" type="presParOf" srcId="{F9BAAC35-C67F-4768-983D-15145BE424DE}" destId="{7EEDFECF-76AB-4771-B471-6707D65D80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6EB0EE-00FE-4213-8FBC-FD8AD7860A7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2F07D53-9FC2-4514-83FC-1B6D9FFBE1A8}">
      <dgm:prSet phldrT="[텍스트]"/>
      <dgm:spPr/>
      <dgm:t>
        <a:bodyPr/>
        <a:lstStyle/>
        <a:p>
          <a:pPr algn="just" latinLnBrk="1"/>
          <a:r>
            <a:rPr lang="en-US" altLang="ko-KR" b="1" dirty="0" smtClean="0">
              <a:latin typeface="굴림" pitchFamily="50" charset="-127"/>
              <a:ea typeface="굴림" pitchFamily="50" charset="-127"/>
            </a:rPr>
            <a:t>A. </a:t>
          </a:r>
          <a:r>
            <a:rPr lang="ko-KR" altLang="en-US" b="1" dirty="0" smtClean="0">
              <a:latin typeface="굴림" pitchFamily="50" charset="-127"/>
              <a:ea typeface="굴림" pitchFamily="50" charset="-127"/>
            </a:rPr>
            <a:t>존재를 나타내는 문장 </a:t>
          </a:r>
          <a:endParaRPr lang="ko-KR" altLang="en-US" b="1" dirty="0">
            <a:latin typeface="굴림" pitchFamily="50" charset="-127"/>
            <a:ea typeface="굴림" pitchFamily="50" charset="-127"/>
          </a:endParaRPr>
        </a:p>
      </dgm:t>
    </dgm:pt>
    <dgm:pt modelId="{B1DD0C1A-1A4A-43E0-99E6-F54247B09407}" type="parTrans" cxnId="{747EB1B8-A4B3-4684-B1B4-3A207AE3AC5B}">
      <dgm:prSet/>
      <dgm:spPr/>
      <dgm:t>
        <a:bodyPr/>
        <a:lstStyle/>
        <a:p>
          <a:pPr latinLnBrk="1"/>
          <a:endParaRPr lang="ko-KR" altLang="en-US"/>
        </a:p>
      </dgm:t>
    </dgm:pt>
    <dgm:pt modelId="{EC96755A-70D1-455C-BA36-0ABF1DCF6F79}" type="sibTrans" cxnId="{747EB1B8-A4B3-4684-B1B4-3A207AE3AC5B}">
      <dgm:prSet/>
      <dgm:spPr/>
      <dgm:t>
        <a:bodyPr/>
        <a:lstStyle/>
        <a:p>
          <a:pPr latinLnBrk="1"/>
          <a:endParaRPr lang="ko-KR" altLang="en-US"/>
        </a:p>
      </dgm:t>
    </dgm:pt>
    <dgm:pt modelId="{71743CD2-09E4-4221-953E-0AA6ACCDB6D3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사실에 대한 문장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A47EF51F-072D-4AD4-85D7-C284A9AA9B4C}" type="parTrans" cxnId="{3D22153B-C4A0-47A6-BE2C-F84AC2C620BD}">
      <dgm:prSet/>
      <dgm:spPr/>
      <dgm:t>
        <a:bodyPr/>
        <a:lstStyle/>
        <a:p>
          <a:pPr latinLnBrk="1"/>
          <a:endParaRPr lang="ko-KR" altLang="en-US"/>
        </a:p>
      </dgm:t>
    </dgm:pt>
    <dgm:pt modelId="{7E7A3E4F-9152-432F-8133-3CC4A5638943}" type="sibTrans" cxnId="{3D22153B-C4A0-47A6-BE2C-F84AC2C620BD}">
      <dgm:prSet/>
      <dgm:spPr/>
      <dgm:t>
        <a:bodyPr/>
        <a:lstStyle/>
        <a:p>
          <a:pPr latinLnBrk="1"/>
          <a:endParaRPr lang="ko-KR" altLang="en-US"/>
        </a:p>
      </dgm:t>
    </dgm:pt>
    <dgm:pt modelId="{EA88023F-184F-4CF5-816F-6ADE4B9DAE1A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굴림" pitchFamily="50" charset="-127"/>
              <a:ea typeface="굴림" pitchFamily="50" charset="-127"/>
            </a:rPr>
            <a:t>B. </a:t>
          </a:r>
          <a:r>
            <a:rPr lang="ko-KR" altLang="en-US" b="1" dirty="0" smtClean="0">
              <a:latin typeface="굴림" pitchFamily="50" charset="-127"/>
              <a:ea typeface="굴림" pitchFamily="50" charset="-127"/>
            </a:rPr>
            <a:t>당위를 나타내는 문장 </a:t>
          </a:r>
          <a:endParaRPr lang="ko-KR" altLang="en-US" b="1" dirty="0">
            <a:latin typeface="굴림" pitchFamily="50" charset="-127"/>
            <a:ea typeface="굴림" pitchFamily="50" charset="-127"/>
          </a:endParaRPr>
        </a:p>
      </dgm:t>
    </dgm:pt>
    <dgm:pt modelId="{D27F8978-FA91-4E5A-B1C2-0C2657024D74}" type="parTrans" cxnId="{91ABDA69-65BB-4646-91C4-93EDFABBE2B1}">
      <dgm:prSet/>
      <dgm:spPr/>
      <dgm:t>
        <a:bodyPr/>
        <a:lstStyle/>
        <a:p>
          <a:pPr latinLnBrk="1"/>
          <a:endParaRPr lang="ko-KR" altLang="en-US"/>
        </a:p>
      </dgm:t>
    </dgm:pt>
    <dgm:pt modelId="{47A88823-D645-4E1A-B413-9E70FE648A72}" type="sibTrans" cxnId="{91ABDA69-65BB-4646-91C4-93EDFABBE2B1}">
      <dgm:prSet/>
      <dgm:spPr/>
      <dgm:t>
        <a:bodyPr/>
        <a:lstStyle/>
        <a:p>
          <a:pPr latinLnBrk="1"/>
          <a:endParaRPr lang="ko-KR" altLang="en-US"/>
        </a:p>
      </dgm:t>
    </dgm:pt>
    <dgm:pt modelId="{00A7F50C-FB2C-48AA-9BAB-DE7F6F50046F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가치에 대한 문장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E8604638-F6F5-4CCA-9756-3BAF5BFCA883}" type="parTrans" cxnId="{DE35B88C-FDED-474F-9A40-7D09E0E2CE5A}">
      <dgm:prSet/>
      <dgm:spPr/>
      <dgm:t>
        <a:bodyPr/>
        <a:lstStyle/>
        <a:p>
          <a:pPr latinLnBrk="1"/>
          <a:endParaRPr lang="ko-KR" altLang="en-US"/>
        </a:p>
      </dgm:t>
    </dgm:pt>
    <dgm:pt modelId="{CA70F68D-B7E0-4194-8DF1-6DC9945ED2E5}" type="sibTrans" cxnId="{DE35B88C-FDED-474F-9A40-7D09E0E2CE5A}">
      <dgm:prSet/>
      <dgm:spPr/>
      <dgm:t>
        <a:bodyPr/>
        <a:lstStyle/>
        <a:p>
          <a:pPr latinLnBrk="1"/>
          <a:endParaRPr lang="ko-KR" altLang="en-US"/>
        </a:p>
      </dgm:t>
    </dgm:pt>
    <dgm:pt modelId="{C09F7EA4-E5B4-41D9-BEF6-3CA412BD9567}" type="pres">
      <dgm:prSet presAssocID="{7C6EB0EE-00FE-4213-8FBC-FD8AD7860A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89DEFE-26D8-4FAA-B044-EFE4E670C607}" type="pres">
      <dgm:prSet presAssocID="{E2F07D53-9FC2-4514-83FC-1B6D9FFBE1A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A71F08-138A-4C6A-BC24-5D991146C603}" type="pres">
      <dgm:prSet presAssocID="{E2F07D53-9FC2-4514-83FC-1B6D9FFBE1A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5C436-5584-455F-8E26-01EB18C1A5A6}" type="pres">
      <dgm:prSet presAssocID="{EA88023F-184F-4CF5-816F-6ADE4B9DAE1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CD044D-A168-45FB-862A-90331F9E5663}" type="pres">
      <dgm:prSet presAssocID="{EA88023F-184F-4CF5-816F-6ADE4B9DAE1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A4AFB5-609B-4DE0-9501-3DE980AFABEA}" type="presOf" srcId="{E2F07D53-9FC2-4514-83FC-1B6D9FFBE1A8}" destId="{AD89DEFE-26D8-4FAA-B044-EFE4E670C607}" srcOrd="0" destOrd="0" presId="urn:microsoft.com/office/officeart/2005/8/layout/vList2"/>
    <dgm:cxn modelId="{747EB1B8-A4B3-4684-B1B4-3A207AE3AC5B}" srcId="{7C6EB0EE-00FE-4213-8FBC-FD8AD7860A7A}" destId="{E2F07D53-9FC2-4514-83FC-1B6D9FFBE1A8}" srcOrd="0" destOrd="0" parTransId="{B1DD0C1A-1A4A-43E0-99E6-F54247B09407}" sibTransId="{EC96755A-70D1-455C-BA36-0ABF1DCF6F79}"/>
    <dgm:cxn modelId="{91ABDA69-65BB-4646-91C4-93EDFABBE2B1}" srcId="{7C6EB0EE-00FE-4213-8FBC-FD8AD7860A7A}" destId="{EA88023F-184F-4CF5-816F-6ADE4B9DAE1A}" srcOrd="1" destOrd="0" parTransId="{D27F8978-FA91-4E5A-B1C2-0C2657024D74}" sibTransId="{47A88823-D645-4E1A-B413-9E70FE648A72}"/>
    <dgm:cxn modelId="{863022C0-6C89-4A6E-8907-8B74A47698E6}" type="presOf" srcId="{71743CD2-09E4-4221-953E-0AA6ACCDB6D3}" destId="{F7A71F08-138A-4C6A-BC24-5D991146C603}" srcOrd="0" destOrd="0" presId="urn:microsoft.com/office/officeart/2005/8/layout/vList2"/>
    <dgm:cxn modelId="{0DDD6EB2-D28D-4408-85DA-37F46F24200F}" type="presOf" srcId="{7C6EB0EE-00FE-4213-8FBC-FD8AD7860A7A}" destId="{C09F7EA4-E5B4-41D9-BEF6-3CA412BD9567}" srcOrd="0" destOrd="0" presId="urn:microsoft.com/office/officeart/2005/8/layout/vList2"/>
    <dgm:cxn modelId="{3EA0E0A4-F1E3-4385-A4FD-3E10281FF6BE}" type="presOf" srcId="{EA88023F-184F-4CF5-816F-6ADE4B9DAE1A}" destId="{04F5C436-5584-455F-8E26-01EB18C1A5A6}" srcOrd="0" destOrd="0" presId="urn:microsoft.com/office/officeart/2005/8/layout/vList2"/>
    <dgm:cxn modelId="{3D22153B-C4A0-47A6-BE2C-F84AC2C620BD}" srcId="{E2F07D53-9FC2-4514-83FC-1B6D9FFBE1A8}" destId="{71743CD2-09E4-4221-953E-0AA6ACCDB6D3}" srcOrd="0" destOrd="0" parTransId="{A47EF51F-072D-4AD4-85D7-C284A9AA9B4C}" sibTransId="{7E7A3E4F-9152-432F-8133-3CC4A5638943}"/>
    <dgm:cxn modelId="{DE35B88C-FDED-474F-9A40-7D09E0E2CE5A}" srcId="{EA88023F-184F-4CF5-816F-6ADE4B9DAE1A}" destId="{00A7F50C-FB2C-48AA-9BAB-DE7F6F50046F}" srcOrd="0" destOrd="0" parTransId="{E8604638-F6F5-4CCA-9756-3BAF5BFCA883}" sibTransId="{CA70F68D-B7E0-4194-8DF1-6DC9945ED2E5}"/>
    <dgm:cxn modelId="{5B4BC49A-629B-41E8-8679-E241BCF6DF6E}" type="presOf" srcId="{00A7F50C-FB2C-48AA-9BAB-DE7F6F50046F}" destId="{8BCD044D-A168-45FB-862A-90331F9E5663}" srcOrd="0" destOrd="0" presId="urn:microsoft.com/office/officeart/2005/8/layout/vList2"/>
    <dgm:cxn modelId="{CFA69A62-DC70-43F7-BFCC-E0E1D11FC8C6}" type="presParOf" srcId="{C09F7EA4-E5B4-41D9-BEF6-3CA412BD9567}" destId="{AD89DEFE-26D8-4FAA-B044-EFE4E670C607}" srcOrd="0" destOrd="0" presId="urn:microsoft.com/office/officeart/2005/8/layout/vList2"/>
    <dgm:cxn modelId="{6A3B77CA-E167-4D5F-A5DB-71356FB15C32}" type="presParOf" srcId="{C09F7EA4-E5B4-41D9-BEF6-3CA412BD9567}" destId="{F7A71F08-138A-4C6A-BC24-5D991146C603}" srcOrd="1" destOrd="0" presId="urn:microsoft.com/office/officeart/2005/8/layout/vList2"/>
    <dgm:cxn modelId="{46D85553-658F-4024-8DB8-9E34D1AC8CF5}" type="presParOf" srcId="{C09F7EA4-E5B4-41D9-BEF6-3CA412BD9567}" destId="{04F5C436-5584-455F-8E26-01EB18C1A5A6}" srcOrd="2" destOrd="0" presId="urn:microsoft.com/office/officeart/2005/8/layout/vList2"/>
    <dgm:cxn modelId="{01F061B3-4A12-4C6A-938C-D9C996D06579}" type="presParOf" srcId="{C09F7EA4-E5B4-41D9-BEF6-3CA412BD9567}" destId="{8BCD044D-A168-45FB-862A-90331F9E56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2EE3B6-32A7-471F-B373-579A8575DEBD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83BBD335-8F85-4E99-91EF-F6FD8AA6959A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굴림" pitchFamily="50" charset="-127"/>
              <a:ea typeface="굴림" pitchFamily="50" charset="-127"/>
            </a:rPr>
            <a:t>A.</a:t>
          </a:r>
          <a:r>
            <a:rPr lang="ko-KR" altLang="en-US" b="1" dirty="0" smtClean="0">
              <a:latin typeface="굴림" pitchFamily="50" charset="-127"/>
              <a:ea typeface="굴림" pitchFamily="50" charset="-127"/>
            </a:rPr>
            <a:t>기술적 주장  </a:t>
          </a:r>
          <a:endParaRPr lang="ko-KR" altLang="en-US" b="1" dirty="0">
            <a:latin typeface="굴림" pitchFamily="50" charset="-127"/>
            <a:ea typeface="굴림" pitchFamily="50" charset="-127"/>
          </a:endParaRPr>
        </a:p>
      </dgm:t>
    </dgm:pt>
    <dgm:pt modelId="{7EA345F6-3FF4-421B-AE0A-1EEF69184A19}" type="parTrans" cxnId="{4AC6CB64-AB1D-4948-A808-AF022F35CE8D}">
      <dgm:prSet/>
      <dgm:spPr/>
      <dgm:t>
        <a:bodyPr/>
        <a:lstStyle/>
        <a:p>
          <a:pPr latinLnBrk="1"/>
          <a:endParaRPr lang="ko-KR" altLang="en-US"/>
        </a:p>
      </dgm:t>
    </dgm:pt>
    <dgm:pt modelId="{E3E62447-1437-4827-840C-1EA1795A25E2}" type="sibTrans" cxnId="{4AC6CB64-AB1D-4948-A808-AF022F35CE8D}">
      <dgm:prSet/>
      <dgm:spPr/>
      <dgm:t>
        <a:bodyPr/>
        <a:lstStyle/>
        <a:p>
          <a:pPr latinLnBrk="1"/>
          <a:endParaRPr lang="ko-KR" altLang="en-US"/>
        </a:p>
      </dgm:t>
    </dgm:pt>
    <dgm:pt modelId="{C052BE3C-0B2E-49E6-95CD-71B0FC217D00}">
      <dgm:prSet phldrT="[텍스트]" custT="1"/>
      <dgm:spPr/>
      <dgm:t>
        <a:bodyPr/>
        <a:lstStyle/>
        <a:p>
          <a:pPr latinLnBrk="1"/>
          <a:r>
            <a:rPr lang="ko-KR" altLang="en-US" sz="3600" b="1" dirty="0" smtClean="0">
              <a:latin typeface="맑은 고딕" pitchFamily="50" charset="-127"/>
              <a:ea typeface="맑은 고딕" pitchFamily="50" charset="-127"/>
            </a:rPr>
            <a:t>어떤 사태를 서술하는 문장 </a:t>
          </a:r>
          <a:endParaRPr lang="ko-KR" altLang="en-US" sz="3600" b="1" dirty="0">
            <a:latin typeface="맑은 고딕" pitchFamily="50" charset="-127"/>
            <a:ea typeface="맑은 고딕" pitchFamily="50" charset="-127"/>
          </a:endParaRPr>
        </a:p>
      </dgm:t>
    </dgm:pt>
    <dgm:pt modelId="{4C075638-24C4-46F2-9B8C-D48EEBA951FB}" type="parTrans" cxnId="{2F3C45EA-35EC-4A3D-B0F7-1C337BAB9734}">
      <dgm:prSet/>
      <dgm:spPr/>
      <dgm:t>
        <a:bodyPr/>
        <a:lstStyle/>
        <a:p>
          <a:pPr latinLnBrk="1"/>
          <a:endParaRPr lang="ko-KR" altLang="en-US"/>
        </a:p>
      </dgm:t>
    </dgm:pt>
    <dgm:pt modelId="{893F62AE-7296-4319-9A07-73461D85BC33}" type="sibTrans" cxnId="{2F3C45EA-35EC-4A3D-B0F7-1C337BAB9734}">
      <dgm:prSet/>
      <dgm:spPr/>
      <dgm:t>
        <a:bodyPr/>
        <a:lstStyle/>
        <a:p>
          <a:pPr latinLnBrk="1"/>
          <a:endParaRPr lang="ko-KR" altLang="en-US"/>
        </a:p>
      </dgm:t>
    </dgm:pt>
    <dgm:pt modelId="{984E0E27-A24A-4623-9837-4C09A9A44343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굴림" pitchFamily="50" charset="-127"/>
              <a:ea typeface="굴림" pitchFamily="50" charset="-127"/>
            </a:rPr>
            <a:t>B.</a:t>
          </a:r>
          <a:r>
            <a:rPr lang="ko-KR" altLang="en-US" b="1" dirty="0" smtClean="0">
              <a:latin typeface="굴림" pitchFamily="50" charset="-127"/>
              <a:ea typeface="굴림" pitchFamily="50" charset="-127"/>
            </a:rPr>
            <a:t>규범적 주장 </a:t>
          </a:r>
          <a:endParaRPr lang="ko-KR" altLang="en-US" b="1" dirty="0">
            <a:latin typeface="굴림" pitchFamily="50" charset="-127"/>
            <a:ea typeface="굴림" pitchFamily="50" charset="-127"/>
          </a:endParaRPr>
        </a:p>
      </dgm:t>
    </dgm:pt>
    <dgm:pt modelId="{7825E11E-CA1B-45F4-A394-5C36968EA331}" type="parTrans" cxnId="{22E223AC-8F98-4514-ADDE-2E05C6A89B1F}">
      <dgm:prSet/>
      <dgm:spPr/>
      <dgm:t>
        <a:bodyPr/>
        <a:lstStyle/>
        <a:p>
          <a:pPr latinLnBrk="1"/>
          <a:endParaRPr lang="ko-KR" altLang="en-US"/>
        </a:p>
      </dgm:t>
    </dgm:pt>
    <dgm:pt modelId="{24A88627-8265-4B77-AF6E-FDB32AE9E06F}" type="sibTrans" cxnId="{22E223AC-8F98-4514-ADDE-2E05C6A89B1F}">
      <dgm:prSet/>
      <dgm:spPr/>
      <dgm:t>
        <a:bodyPr/>
        <a:lstStyle/>
        <a:p>
          <a:pPr latinLnBrk="1"/>
          <a:endParaRPr lang="ko-KR" altLang="en-US"/>
        </a:p>
      </dgm:t>
    </dgm:pt>
    <dgm:pt modelId="{45E1529D-4393-4037-86A4-CD6FD3256B53}">
      <dgm:prSet phldrT="[텍스트]" custT="1"/>
      <dgm:spPr/>
      <dgm:t>
        <a:bodyPr/>
        <a:lstStyle/>
        <a:p>
          <a:pPr algn="just" latinLnBrk="1"/>
          <a:r>
            <a:rPr lang="ko-KR" altLang="en-US" sz="3600" b="1" dirty="0" smtClean="0">
              <a:latin typeface="맑은 고딕" pitchFamily="50" charset="-127"/>
              <a:ea typeface="맑은 고딕" pitchFamily="50" charset="-127"/>
            </a:rPr>
            <a:t>가치를 표현하는 단어가 들어가 있는 주장 </a:t>
          </a:r>
          <a:endParaRPr lang="ko-KR" altLang="en-US" sz="3600" b="1" dirty="0">
            <a:latin typeface="맑은 고딕" pitchFamily="50" charset="-127"/>
            <a:ea typeface="맑은 고딕" pitchFamily="50" charset="-127"/>
          </a:endParaRPr>
        </a:p>
      </dgm:t>
    </dgm:pt>
    <dgm:pt modelId="{D4AE0BFB-F960-442C-8015-11E8F5EFF4FA}" type="parTrans" cxnId="{9778D3C5-E2A1-458F-A6A7-3F6C2B25FD70}">
      <dgm:prSet/>
      <dgm:spPr/>
      <dgm:t>
        <a:bodyPr/>
        <a:lstStyle/>
        <a:p>
          <a:pPr latinLnBrk="1"/>
          <a:endParaRPr lang="ko-KR" altLang="en-US"/>
        </a:p>
      </dgm:t>
    </dgm:pt>
    <dgm:pt modelId="{92F38B52-2DDF-47AF-852E-01DD4864A163}" type="sibTrans" cxnId="{9778D3C5-E2A1-458F-A6A7-3F6C2B25FD70}">
      <dgm:prSet/>
      <dgm:spPr/>
      <dgm:t>
        <a:bodyPr/>
        <a:lstStyle/>
        <a:p>
          <a:pPr latinLnBrk="1"/>
          <a:endParaRPr lang="ko-KR" altLang="en-US"/>
        </a:p>
      </dgm:t>
    </dgm:pt>
    <dgm:pt modelId="{BFA5477D-91C3-4966-8013-1BD0362F7A39}" type="pres">
      <dgm:prSet presAssocID="{332EE3B6-32A7-471F-B373-579A8575DE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E6CB1E-B0BD-4E39-BFA7-82DC9A899512}" type="pres">
      <dgm:prSet presAssocID="{83BBD335-8F85-4E99-91EF-F6FD8AA6959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8FC6FC-1F6C-4BB1-92E3-464B2EC16069}" type="pres">
      <dgm:prSet presAssocID="{83BBD335-8F85-4E99-91EF-F6FD8AA6959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88D539-B855-4F2C-AE51-B59B59EFB82E}" type="pres">
      <dgm:prSet presAssocID="{984E0E27-A24A-4623-9837-4C09A9A443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8A98B-9671-4904-A0CE-515C96A03A10}" type="pres">
      <dgm:prSet presAssocID="{984E0E27-A24A-4623-9837-4C09A9A443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778D3C5-E2A1-458F-A6A7-3F6C2B25FD70}" srcId="{984E0E27-A24A-4623-9837-4C09A9A44343}" destId="{45E1529D-4393-4037-86A4-CD6FD3256B53}" srcOrd="0" destOrd="0" parTransId="{D4AE0BFB-F960-442C-8015-11E8F5EFF4FA}" sibTransId="{92F38B52-2DDF-47AF-852E-01DD4864A163}"/>
    <dgm:cxn modelId="{22E223AC-8F98-4514-ADDE-2E05C6A89B1F}" srcId="{332EE3B6-32A7-471F-B373-579A8575DEBD}" destId="{984E0E27-A24A-4623-9837-4C09A9A44343}" srcOrd="1" destOrd="0" parTransId="{7825E11E-CA1B-45F4-A394-5C36968EA331}" sibTransId="{24A88627-8265-4B77-AF6E-FDB32AE9E06F}"/>
    <dgm:cxn modelId="{4AC6CB64-AB1D-4948-A808-AF022F35CE8D}" srcId="{332EE3B6-32A7-471F-B373-579A8575DEBD}" destId="{83BBD335-8F85-4E99-91EF-F6FD8AA6959A}" srcOrd="0" destOrd="0" parTransId="{7EA345F6-3FF4-421B-AE0A-1EEF69184A19}" sibTransId="{E3E62447-1437-4827-840C-1EA1795A25E2}"/>
    <dgm:cxn modelId="{668D721F-A90F-4296-B344-8ACCBE6AE226}" type="presOf" srcId="{332EE3B6-32A7-471F-B373-579A8575DEBD}" destId="{BFA5477D-91C3-4966-8013-1BD0362F7A39}" srcOrd="0" destOrd="0" presId="urn:microsoft.com/office/officeart/2005/8/layout/vList2"/>
    <dgm:cxn modelId="{2F3C45EA-35EC-4A3D-B0F7-1C337BAB9734}" srcId="{83BBD335-8F85-4E99-91EF-F6FD8AA6959A}" destId="{C052BE3C-0B2E-49E6-95CD-71B0FC217D00}" srcOrd="0" destOrd="0" parTransId="{4C075638-24C4-46F2-9B8C-D48EEBA951FB}" sibTransId="{893F62AE-7296-4319-9A07-73461D85BC33}"/>
    <dgm:cxn modelId="{703CBC35-90D8-4536-B572-41BD9E1FC177}" type="presOf" srcId="{984E0E27-A24A-4623-9837-4C09A9A44343}" destId="{DB88D539-B855-4F2C-AE51-B59B59EFB82E}" srcOrd="0" destOrd="0" presId="urn:microsoft.com/office/officeart/2005/8/layout/vList2"/>
    <dgm:cxn modelId="{69CA9BC0-FE00-4491-AE68-E609C7FEBF47}" type="presOf" srcId="{45E1529D-4393-4037-86A4-CD6FD3256B53}" destId="{BE88A98B-9671-4904-A0CE-515C96A03A10}" srcOrd="0" destOrd="0" presId="urn:microsoft.com/office/officeart/2005/8/layout/vList2"/>
    <dgm:cxn modelId="{08886669-5929-4F2C-944C-4D68C3B19F39}" type="presOf" srcId="{83BBD335-8F85-4E99-91EF-F6FD8AA6959A}" destId="{AAE6CB1E-B0BD-4E39-BFA7-82DC9A899512}" srcOrd="0" destOrd="0" presId="urn:microsoft.com/office/officeart/2005/8/layout/vList2"/>
    <dgm:cxn modelId="{3D74D461-8D0E-45DE-9499-225C75DCDDD0}" type="presOf" srcId="{C052BE3C-0B2E-49E6-95CD-71B0FC217D00}" destId="{FA8FC6FC-1F6C-4BB1-92E3-464B2EC16069}" srcOrd="0" destOrd="0" presId="urn:microsoft.com/office/officeart/2005/8/layout/vList2"/>
    <dgm:cxn modelId="{DEBE8673-A628-4DAD-BA98-681E35832379}" type="presParOf" srcId="{BFA5477D-91C3-4966-8013-1BD0362F7A39}" destId="{AAE6CB1E-B0BD-4E39-BFA7-82DC9A899512}" srcOrd="0" destOrd="0" presId="urn:microsoft.com/office/officeart/2005/8/layout/vList2"/>
    <dgm:cxn modelId="{91345F68-53CD-48D6-8796-61E56094632E}" type="presParOf" srcId="{BFA5477D-91C3-4966-8013-1BD0362F7A39}" destId="{FA8FC6FC-1F6C-4BB1-92E3-464B2EC16069}" srcOrd="1" destOrd="0" presId="urn:microsoft.com/office/officeart/2005/8/layout/vList2"/>
    <dgm:cxn modelId="{234D1C0E-FAC8-4718-892C-CF0378A7FDFA}" type="presParOf" srcId="{BFA5477D-91C3-4966-8013-1BD0362F7A39}" destId="{DB88D539-B855-4F2C-AE51-B59B59EFB82E}" srcOrd="2" destOrd="0" presId="urn:microsoft.com/office/officeart/2005/8/layout/vList2"/>
    <dgm:cxn modelId="{C76F8FF4-E9EE-4129-B2B3-D31D4991944C}" type="presParOf" srcId="{BFA5477D-91C3-4966-8013-1BD0362F7A39}" destId="{BE88A98B-9671-4904-A0CE-515C96A03A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3874A-F882-4829-93B8-13074AD49F1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B12AA54-D81D-49F7-867F-6417DC8563B0}">
      <dgm:prSet phldrT="[텍스트]" custT="1"/>
      <dgm:spPr/>
      <dgm:t>
        <a:bodyPr/>
        <a:lstStyle/>
        <a:p>
          <a:pPr latinLnBrk="1"/>
          <a:r>
            <a:rPr lang="en-US" altLang="ko-KR" sz="1800" b="1" dirty="0" smtClean="0">
              <a:latin typeface="맑은 고딕" pitchFamily="50" charset="-127"/>
              <a:ea typeface="맑은 고딕" pitchFamily="50" charset="-127"/>
            </a:rPr>
            <a:t>1) </a:t>
          </a:r>
          <a:r>
            <a:rPr lang="ko-KR" altLang="en-US" sz="1800" b="1" dirty="0" smtClean="0">
              <a:latin typeface="맑은 고딕" pitchFamily="50" charset="-127"/>
              <a:ea typeface="맑은 고딕" pitchFamily="50" charset="-127"/>
            </a:rPr>
            <a:t>인지주의 </a:t>
          </a:r>
          <a:r>
            <a:rPr lang="en-US" altLang="ko-KR" sz="1800" b="1" dirty="0" smtClean="0">
              <a:latin typeface="맑은 고딕" pitchFamily="50" charset="-127"/>
              <a:ea typeface="맑은 고딕" pitchFamily="50" charset="-127"/>
            </a:rPr>
            <a:t>: </a:t>
          </a:r>
          <a:r>
            <a:rPr lang="ko-KR" altLang="en-US" sz="1800" b="1" dirty="0" smtClean="0">
              <a:latin typeface="맑은 고딕" pitchFamily="50" charset="-127"/>
              <a:ea typeface="맑은 고딕" pitchFamily="50" charset="-127"/>
            </a:rPr>
            <a:t>도덕적 문장은 진리 값</a:t>
          </a:r>
          <a:r>
            <a:rPr lang="en-US" altLang="ko-KR" sz="1800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800" b="1" dirty="0" smtClean="0">
              <a:latin typeface="맑은 고딕" pitchFamily="50" charset="-127"/>
              <a:ea typeface="맑은 고딕" pitchFamily="50" charset="-127"/>
            </a:rPr>
            <a:t>참</a:t>
          </a:r>
          <a:r>
            <a:rPr lang="en-US" altLang="ko-KR" sz="1800" b="1" dirty="0" smtClean="0">
              <a:latin typeface="맑은 고딕" pitchFamily="50" charset="-127"/>
              <a:ea typeface="맑은 고딕" pitchFamily="50" charset="-127"/>
            </a:rPr>
            <a:t>/</a:t>
          </a:r>
          <a:r>
            <a:rPr lang="ko-KR" altLang="en-US" sz="1800" b="1" dirty="0" smtClean="0">
              <a:latin typeface="맑은 고딕" pitchFamily="50" charset="-127"/>
              <a:ea typeface="맑은 고딕" pitchFamily="50" charset="-127"/>
            </a:rPr>
            <a:t>거짓</a:t>
          </a:r>
          <a:r>
            <a:rPr lang="en-US" altLang="ko-KR" sz="1800" b="1" dirty="0" smtClean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sz="1800" b="1" dirty="0">
            <a:latin typeface="맑은 고딕" pitchFamily="50" charset="-127"/>
            <a:ea typeface="맑은 고딕" pitchFamily="50" charset="-127"/>
          </a:endParaRPr>
        </a:p>
      </dgm:t>
    </dgm:pt>
    <dgm:pt modelId="{429D4C79-2E46-48A6-BEC3-1F8EB36E019E}" type="parTrans" cxnId="{011034D0-0B79-46E4-A180-BDA1510A028B}">
      <dgm:prSet/>
      <dgm:spPr/>
      <dgm:t>
        <a:bodyPr/>
        <a:lstStyle/>
        <a:p>
          <a:pPr latinLnBrk="1"/>
          <a:endParaRPr lang="ko-KR" altLang="en-US"/>
        </a:p>
      </dgm:t>
    </dgm:pt>
    <dgm:pt modelId="{9F729BED-95C2-47CD-A4EB-05512CB08A64}" type="sibTrans" cxnId="{011034D0-0B79-46E4-A180-BDA1510A028B}">
      <dgm:prSet/>
      <dgm:spPr/>
      <dgm:t>
        <a:bodyPr/>
        <a:lstStyle/>
        <a:p>
          <a:pPr latinLnBrk="1"/>
          <a:endParaRPr lang="ko-KR" altLang="en-US"/>
        </a:p>
      </dgm:t>
    </dgm:pt>
    <dgm:pt modelId="{78F2085C-735A-441C-AF66-BAD509B07DF7}">
      <dgm:prSet phldrT="[텍스트]" custT="1"/>
      <dgm:spPr/>
      <dgm:t>
        <a:bodyPr/>
        <a:lstStyle/>
        <a:p>
          <a:pPr latinLnBrk="1"/>
          <a:r>
            <a:rPr lang="en-US" altLang="ko-KR" sz="1600" b="1" dirty="0" smtClean="0">
              <a:latin typeface="맑은 고딕" pitchFamily="50" charset="-127"/>
              <a:ea typeface="맑은 고딕" pitchFamily="50" charset="-127"/>
            </a:rPr>
            <a:t>- </a:t>
          </a:r>
          <a:r>
            <a:rPr lang="ko-KR" altLang="en-US" sz="1600" b="1" dirty="0" smtClean="0">
              <a:latin typeface="맑은 고딕" pitchFamily="50" charset="-127"/>
              <a:ea typeface="맑은 고딕" pitchFamily="50" charset="-127"/>
            </a:rPr>
            <a:t>주관주의 </a:t>
          </a:r>
          <a:r>
            <a:rPr lang="en-US" altLang="ko-KR" sz="1600" b="1" dirty="0" smtClean="0">
              <a:latin typeface="맑은 고딕" pitchFamily="50" charset="-127"/>
              <a:ea typeface="맑은 고딕" pitchFamily="50" charset="-127"/>
            </a:rPr>
            <a:t>: </a:t>
          </a:r>
          <a:r>
            <a:rPr lang="ko-KR" altLang="en-US" sz="1600" b="1" dirty="0" smtClean="0">
              <a:latin typeface="맑은 고딕" pitchFamily="50" charset="-127"/>
              <a:ea typeface="맑은 고딕" pitchFamily="50" charset="-127"/>
            </a:rPr>
            <a:t>도덕적 문장을 참이나 거짓으로 만드는 것은 그 문장을 진술하는 자의 심리적 상태</a:t>
          </a:r>
          <a:r>
            <a:rPr lang="en-US" altLang="ko-KR" sz="1600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600" b="1" dirty="0" smtClean="0">
              <a:latin typeface="맑은 고딕" pitchFamily="50" charset="-127"/>
              <a:ea typeface="맑은 고딕" pitchFamily="50" charset="-127"/>
            </a:rPr>
            <a:t>승인</a:t>
          </a:r>
          <a:r>
            <a:rPr lang="en-US" altLang="ko-KR" sz="1600" b="1" dirty="0" smtClean="0">
              <a:latin typeface="맑은 고딕" pitchFamily="50" charset="-127"/>
              <a:ea typeface="맑은 고딕" pitchFamily="50" charset="-127"/>
            </a:rPr>
            <a:t>/</a:t>
          </a:r>
          <a:r>
            <a:rPr lang="ko-KR" altLang="en-US" sz="1600" b="1" dirty="0" smtClean="0">
              <a:latin typeface="맑은 고딕" pitchFamily="50" charset="-127"/>
              <a:ea typeface="맑은 고딕" pitchFamily="50" charset="-127"/>
            </a:rPr>
            <a:t>거부</a:t>
          </a:r>
          <a:r>
            <a:rPr lang="en-US" altLang="ko-KR" sz="1600" b="1" dirty="0" smtClean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sz="1600" b="1" dirty="0">
            <a:latin typeface="맑은 고딕" pitchFamily="50" charset="-127"/>
            <a:ea typeface="맑은 고딕" pitchFamily="50" charset="-127"/>
          </a:endParaRPr>
        </a:p>
      </dgm:t>
    </dgm:pt>
    <dgm:pt modelId="{EA8EB0FF-0FE4-4D2B-B60C-6A2613719F53}" type="parTrans" cxnId="{29278132-4FCB-40F2-A688-4DB82CE7374A}">
      <dgm:prSet/>
      <dgm:spPr/>
      <dgm:t>
        <a:bodyPr/>
        <a:lstStyle/>
        <a:p>
          <a:pPr latinLnBrk="1"/>
          <a:endParaRPr lang="ko-KR" altLang="en-US"/>
        </a:p>
      </dgm:t>
    </dgm:pt>
    <dgm:pt modelId="{4D6D8D75-716E-45FD-99EA-C185BCB6F46F}" type="sibTrans" cxnId="{29278132-4FCB-40F2-A688-4DB82CE7374A}">
      <dgm:prSet/>
      <dgm:spPr/>
      <dgm:t>
        <a:bodyPr/>
        <a:lstStyle/>
        <a:p>
          <a:pPr latinLnBrk="1"/>
          <a:endParaRPr lang="ko-KR" altLang="en-US"/>
        </a:p>
      </dgm:t>
    </dgm:pt>
    <dgm:pt modelId="{BDEE37DE-0E2B-4553-8EB6-C53DB5C1AA0B}">
      <dgm:prSet phldrT="[텍스트]" custT="1"/>
      <dgm:spPr/>
      <dgm:t>
        <a:bodyPr/>
        <a:lstStyle/>
        <a:p>
          <a:pPr latinLnBrk="1"/>
          <a:r>
            <a:rPr lang="en-US" altLang="ko-KR" sz="1600" b="1" dirty="0" smtClean="0">
              <a:latin typeface="맑은 고딕" pitchFamily="50" charset="-127"/>
              <a:ea typeface="맑은 고딕" pitchFamily="50" charset="-127"/>
            </a:rPr>
            <a:t>- </a:t>
          </a:r>
          <a:r>
            <a:rPr lang="ko-KR" altLang="en-US" sz="1600" b="1" dirty="0" smtClean="0">
              <a:latin typeface="맑은 고딕" pitchFamily="50" charset="-127"/>
              <a:ea typeface="맑은 고딕" pitchFamily="50" charset="-127"/>
            </a:rPr>
            <a:t>객관주의 </a:t>
          </a:r>
          <a:r>
            <a:rPr lang="en-US" altLang="ko-KR" sz="1600" b="1" dirty="0" smtClean="0">
              <a:latin typeface="맑은 고딕" pitchFamily="50" charset="-127"/>
              <a:ea typeface="맑은 고딕" pitchFamily="50" charset="-127"/>
            </a:rPr>
            <a:t>: </a:t>
          </a:r>
          <a:r>
            <a:rPr lang="ko-KR" altLang="en-US" sz="1600" b="1" dirty="0" smtClean="0">
              <a:latin typeface="맑은 고딕" pitchFamily="50" charset="-127"/>
              <a:ea typeface="맑은 고딕" pitchFamily="50" charset="-127"/>
            </a:rPr>
            <a:t>도덕적 문장을 참</a:t>
          </a:r>
          <a:r>
            <a:rPr lang="en-US" altLang="ko-KR" sz="1600" b="1" dirty="0" smtClean="0">
              <a:latin typeface="맑은 고딕" pitchFamily="50" charset="-127"/>
              <a:ea typeface="맑은 고딕" pitchFamily="50" charset="-127"/>
            </a:rPr>
            <a:t>/</a:t>
          </a:r>
          <a:r>
            <a:rPr lang="ko-KR" altLang="en-US" sz="1600" b="1" dirty="0" smtClean="0">
              <a:latin typeface="맑은 고딕" pitchFamily="50" charset="-127"/>
              <a:ea typeface="맑은 고딕" pitchFamily="50" charset="-127"/>
            </a:rPr>
            <a:t>거짓으로 만드는 것은 객관적인 어떤 것</a:t>
          </a:r>
          <a:endParaRPr lang="ko-KR" altLang="en-US" sz="1600" b="1" dirty="0">
            <a:latin typeface="맑은 고딕" pitchFamily="50" charset="-127"/>
            <a:ea typeface="맑은 고딕" pitchFamily="50" charset="-127"/>
          </a:endParaRPr>
        </a:p>
      </dgm:t>
    </dgm:pt>
    <dgm:pt modelId="{4F6D060C-1EBA-4FC4-B240-D8B5F4FF442D}" type="parTrans" cxnId="{4B3DC72C-3010-488A-B378-070852A8087C}">
      <dgm:prSet/>
      <dgm:spPr/>
      <dgm:t>
        <a:bodyPr/>
        <a:lstStyle/>
        <a:p>
          <a:pPr latinLnBrk="1"/>
          <a:endParaRPr lang="ko-KR" altLang="en-US"/>
        </a:p>
      </dgm:t>
    </dgm:pt>
    <dgm:pt modelId="{8DF4DF69-2A95-4C59-AAE7-BF135742267F}" type="sibTrans" cxnId="{4B3DC72C-3010-488A-B378-070852A8087C}">
      <dgm:prSet/>
      <dgm:spPr/>
      <dgm:t>
        <a:bodyPr/>
        <a:lstStyle/>
        <a:p>
          <a:pPr latinLnBrk="1"/>
          <a:endParaRPr lang="ko-KR" altLang="en-US"/>
        </a:p>
      </dgm:t>
    </dgm:pt>
    <dgm:pt modelId="{4FC813A1-19E6-499E-82F8-562AA05835ED}" type="pres">
      <dgm:prSet presAssocID="{3D93874A-F882-4829-93B8-13074AD49F1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5A0C09-2306-495B-8B5C-058D3B011F31}" type="pres">
      <dgm:prSet presAssocID="{AB12AA54-D81D-49F7-867F-6417DC8563B0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D13A8242-EB3D-478F-BEF8-B74EB875F43B}" type="pres">
      <dgm:prSet presAssocID="{AB12AA54-D81D-49F7-867F-6417DC8563B0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B7DBF71-1562-41F0-9550-071C0D5F71A5}" type="pres">
      <dgm:prSet presAssocID="{AB12AA54-D81D-49F7-867F-6417DC8563B0}" presName="parentText" presStyleLbl="node1" presStyleIdx="0" presStyleCnt="3" custLinFactNeighborX="-20145" custLinFactNeighborY="-348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E97AA-FA93-4E27-8551-255C5CE14E0F}" type="pres">
      <dgm:prSet presAssocID="{AB12AA54-D81D-49F7-867F-6417DC8563B0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64F779FF-B176-401D-88A9-210ABCE2277D}" type="pres">
      <dgm:prSet presAssocID="{AB12AA54-D81D-49F7-867F-6417DC8563B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B62840-20E9-4ED7-9410-F066ABF75A89}" type="pres">
      <dgm:prSet presAssocID="{9F729BED-95C2-47CD-A4EB-05512CB08A64}" presName="spaceBetweenRectangles" presStyleCnt="0"/>
      <dgm:spPr/>
      <dgm:t>
        <a:bodyPr/>
        <a:lstStyle/>
        <a:p>
          <a:pPr latinLnBrk="1"/>
          <a:endParaRPr lang="ko-KR" altLang="en-US"/>
        </a:p>
      </dgm:t>
    </dgm:pt>
    <dgm:pt modelId="{402B016A-3D1E-4CC2-B8EC-FB2F144505B8}" type="pres">
      <dgm:prSet presAssocID="{78F2085C-735A-441C-AF66-BAD509B07DF7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8A72A538-6228-4620-BBE3-8D139A7F7FC3}" type="pres">
      <dgm:prSet presAssocID="{78F2085C-735A-441C-AF66-BAD509B07DF7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3FF7615-424B-495E-890E-232CB37959CE}" type="pres">
      <dgm:prSet presAssocID="{78F2085C-735A-441C-AF66-BAD509B07DF7}" presName="parentText" presStyleLbl="node1" presStyleIdx="1" presStyleCnt="3" custLinFactNeighborX="-2784" custLinFactNeighborY="-822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050004-18BA-4AFA-BC35-5C34DB0B1534}" type="pres">
      <dgm:prSet presAssocID="{78F2085C-735A-441C-AF66-BAD509B07DF7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EF56B61C-B227-4CAD-B953-0D8BE1F6B802}" type="pres">
      <dgm:prSet presAssocID="{78F2085C-735A-441C-AF66-BAD509B07DF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230-3F5A-4CBA-A522-EF0FD6C3CB81}" type="pres">
      <dgm:prSet presAssocID="{4D6D8D75-716E-45FD-99EA-C185BCB6F46F}" presName="spaceBetweenRectangles" presStyleCnt="0"/>
      <dgm:spPr/>
      <dgm:t>
        <a:bodyPr/>
        <a:lstStyle/>
        <a:p>
          <a:pPr latinLnBrk="1"/>
          <a:endParaRPr lang="ko-KR" altLang="en-US"/>
        </a:p>
      </dgm:t>
    </dgm:pt>
    <dgm:pt modelId="{58D39530-9071-4639-9527-9A2BAE5CAAA6}" type="pres">
      <dgm:prSet presAssocID="{BDEE37DE-0E2B-4553-8EB6-C53DB5C1AA0B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3DC6F3E3-6B06-4C1C-BDDD-55D420AC3227}" type="pres">
      <dgm:prSet presAssocID="{BDEE37DE-0E2B-4553-8EB6-C53DB5C1AA0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1535E32-72A7-4984-ACF2-42442B6E16F1}" type="pres">
      <dgm:prSet presAssocID="{BDEE37DE-0E2B-4553-8EB6-C53DB5C1AA0B}" presName="parentText" presStyleLbl="node1" presStyleIdx="2" presStyleCnt="3" custLinFactNeighborX="-2784" custLinFactNeighborY="-823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E77D77-37A4-4BD1-8BE0-66386346A81D}" type="pres">
      <dgm:prSet presAssocID="{BDEE37DE-0E2B-4553-8EB6-C53DB5C1AA0B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51075480-3453-4FA8-809B-D709139282AC}" type="pres">
      <dgm:prSet presAssocID="{BDEE37DE-0E2B-4553-8EB6-C53DB5C1AA0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2B7BC97-3F43-45EC-A6D8-11FED20617C4}" type="presOf" srcId="{BDEE37DE-0E2B-4553-8EB6-C53DB5C1AA0B}" destId="{3DC6F3E3-6B06-4C1C-BDDD-55D420AC3227}" srcOrd="0" destOrd="0" presId="urn:microsoft.com/office/officeart/2005/8/layout/list1"/>
    <dgm:cxn modelId="{94DB3E57-055B-4008-841C-AE140A3E37B8}" type="presOf" srcId="{3D93874A-F882-4829-93B8-13074AD49F18}" destId="{4FC813A1-19E6-499E-82F8-562AA05835ED}" srcOrd="0" destOrd="0" presId="urn:microsoft.com/office/officeart/2005/8/layout/list1"/>
    <dgm:cxn modelId="{4970ABA7-7933-49A6-8AE4-7B32E27770DF}" type="presOf" srcId="{BDEE37DE-0E2B-4553-8EB6-C53DB5C1AA0B}" destId="{A1535E32-72A7-4984-ACF2-42442B6E16F1}" srcOrd="1" destOrd="0" presId="urn:microsoft.com/office/officeart/2005/8/layout/list1"/>
    <dgm:cxn modelId="{A1AEEDD5-3C18-4C09-8CD2-5C403C481DAB}" type="presOf" srcId="{AB12AA54-D81D-49F7-867F-6417DC8563B0}" destId="{DB7DBF71-1562-41F0-9550-071C0D5F71A5}" srcOrd="1" destOrd="0" presId="urn:microsoft.com/office/officeart/2005/8/layout/list1"/>
    <dgm:cxn modelId="{D71C62E4-A34F-477C-B69B-AECD0C4D3619}" type="presOf" srcId="{AB12AA54-D81D-49F7-867F-6417DC8563B0}" destId="{D13A8242-EB3D-478F-BEF8-B74EB875F43B}" srcOrd="0" destOrd="0" presId="urn:microsoft.com/office/officeart/2005/8/layout/list1"/>
    <dgm:cxn modelId="{205AA991-405B-496F-BC6F-C9E827795F30}" type="presOf" srcId="{78F2085C-735A-441C-AF66-BAD509B07DF7}" destId="{8A72A538-6228-4620-BBE3-8D139A7F7FC3}" srcOrd="0" destOrd="0" presId="urn:microsoft.com/office/officeart/2005/8/layout/list1"/>
    <dgm:cxn modelId="{4B3DC72C-3010-488A-B378-070852A8087C}" srcId="{3D93874A-F882-4829-93B8-13074AD49F18}" destId="{BDEE37DE-0E2B-4553-8EB6-C53DB5C1AA0B}" srcOrd="2" destOrd="0" parTransId="{4F6D060C-1EBA-4FC4-B240-D8B5F4FF442D}" sibTransId="{8DF4DF69-2A95-4C59-AAE7-BF135742267F}"/>
    <dgm:cxn modelId="{29278132-4FCB-40F2-A688-4DB82CE7374A}" srcId="{3D93874A-F882-4829-93B8-13074AD49F18}" destId="{78F2085C-735A-441C-AF66-BAD509B07DF7}" srcOrd="1" destOrd="0" parTransId="{EA8EB0FF-0FE4-4D2B-B60C-6A2613719F53}" sibTransId="{4D6D8D75-716E-45FD-99EA-C185BCB6F46F}"/>
    <dgm:cxn modelId="{CBE4D590-9146-4BE5-922B-7F7348F2620B}" type="presOf" srcId="{78F2085C-735A-441C-AF66-BAD509B07DF7}" destId="{E3FF7615-424B-495E-890E-232CB37959CE}" srcOrd="1" destOrd="0" presId="urn:microsoft.com/office/officeart/2005/8/layout/list1"/>
    <dgm:cxn modelId="{011034D0-0B79-46E4-A180-BDA1510A028B}" srcId="{3D93874A-F882-4829-93B8-13074AD49F18}" destId="{AB12AA54-D81D-49F7-867F-6417DC8563B0}" srcOrd="0" destOrd="0" parTransId="{429D4C79-2E46-48A6-BEC3-1F8EB36E019E}" sibTransId="{9F729BED-95C2-47CD-A4EB-05512CB08A64}"/>
    <dgm:cxn modelId="{F84F82E7-974B-4A12-970C-42E6E91A0D27}" type="presParOf" srcId="{4FC813A1-19E6-499E-82F8-562AA05835ED}" destId="{B35A0C09-2306-495B-8B5C-058D3B011F31}" srcOrd="0" destOrd="0" presId="urn:microsoft.com/office/officeart/2005/8/layout/list1"/>
    <dgm:cxn modelId="{821F0446-ADBE-48AD-909C-98D183A5F511}" type="presParOf" srcId="{B35A0C09-2306-495B-8B5C-058D3B011F31}" destId="{D13A8242-EB3D-478F-BEF8-B74EB875F43B}" srcOrd="0" destOrd="0" presId="urn:microsoft.com/office/officeart/2005/8/layout/list1"/>
    <dgm:cxn modelId="{BD2EFB65-9B0B-45DF-8AB3-A41F03BE17B0}" type="presParOf" srcId="{B35A0C09-2306-495B-8B5C-058D3B011F31}" destId="{DB7DBF71-1562-41F0-9550-071C0D5F71A5}" srcOrd="1" destOrd="0" presId="urn:microsoft.com/office/officeart/2005/8/layout/list1"/>
    <dgm:cxn modelId="{6FC7D17E-D234-468D-983B-82AC3ED55B67}" type="presParOf" srcId="{4FC813A1-19E6-499E-82F8-562AA05835ED}" destId="{593E97AA-FA93-4E27-8551-255C5CE14E0F}" srcOrd="1" destOrd="0" presId="urn:microsoft.com/office/officeart/2005/8/layout/list1"/>
    <dgm:cxn modelId="{70CB3948-F7AF-4450-95B9-9C7FDBF79FCB}" type="presParOf" srcId="{4FC813A1-19E6-499E-82F8-562AA05835ED}" destId="{64F779FF-B176-401D-88A9-210ABCE2277D}" srcOrd="2" destOrd="0" presId="urn:microsoft.com/office/officeart/2005/8/layout/list1"/>
    <dgm:cxn modelId="{592AA0D6-2F56-4758-9095-354B0603D9F6}" type="presParOf" srcId="{4FC813A1-19E6-499E-82F8-562AA05835ED}" destId="{45B62840-20E9-4ED7-9410-F066ABF75A89}" srcOrd="3" destOrd="0" presId="urn:microsoft.com/office/officeart/2005/8/layout/list1"/>
    <dgm:cxn modelId="{EF1E78C7-8BD1-481B-A240-9503E42F846F}" type="presParOf" srcId="{4FC813A1-19E6-499E-82F8-562AA05835ED}" destId="{402B016A-3D1E-4CC2-B8EC-FB2F144505B8}" srcOrd="4" destOrd="0" presId="urn:microsoft.com/office/officeart/2005/8/layout/list1"/>
    <dgm:cxn modelId="{B6C212F3-845C-4734-8CAC-00B1C023C0BE}" type="presParOf" srcId="{402B016A-3D1E-4CC2-B8EC-FB2F144505B8}" destId="{8A72A538-6228-4620-BBE3-8D139A7F7FC3}" srcOrd="0" destOrd="0" presId="urn:microsoft.com/office/officeart/2005/8/layout/list1"/>
    <dgm:cxn modelId="{35C4C5A6-E072-45E1-9B28-3D8AE52E5C0B}" type="presParOf" srcId="{402B016A-3D1E-4CC2-B8EC-FB2F144505B8}" destId="{E3FF7615-424B-495E-890E-232CB37959CE}" srcOrd="1" destOrd="0" presId="urn:microsoft.com/office/officeart/2005/8/layout/list1"/>
    <dgm:cxn modelId="{7D492424-3132-4A89-B03C-83C220D890EF}" type="presParOf" srcId="{4FC813A1-19E6-499E-82F8-562AA05835ED}" destId="{81050004-18BA-4AFA-BC35-5C34DB0B1534}" srcOrd="5" destOrd="0" presId="urn:microsoft.com/office/officeart/2005/8/layout/list1"/>
    <dgm:cxn modelId="{E68B6D4B-3D20-4045-9C56-DBFD564614EB}" type="presParOf" srcId="{4FC813A1-19E6-499E-82F8-562AA05835ED}" destId="{EF56B61C-B227-4CAD-B953-0D8BE1F6B802}" srcOrd="6" destOrd="0" presId="urn:microsoft.com/office/officeart/2005/8/layout/list1"/>
    <dgm:cxn modelId="{25F6CB5B-1052-4803-8B29-459CBBA659F4}" type="presParOf" srcId="{4FC813A1-19E6-499E-82F8-562AA05835ED}" destId="{9E2DC230-3F5A-4CBA-A522-EF0FD6C3CB81}" srcOrd="7" destOrd="0" presId="urn:microsoft.com/office/officeart/2005/8/layout/list1"/>
    <dgm:cxn modelId="{88C2BDDD-E914-462C-A560-794FD6AAB0AE}" type="presParOf" srcId="{4FC813A1-19E6-499E-82F8-562AA05835ED}" destId="{58D39530-9071-4639-9527-9A2BAE5CAAA6}" srcOrd="8" destOrd="0" presId="urn:microsoft.com/office/officeart/2005/8/layout/list1"/>
    <dgm:cxn modelId="{6B145D21-6BA1-4F3C-B720-19518CF76C14}" type="presParOf" srcId="{58D39530-9071-4639-9527-9A2BAE5CAAA6}" destId="{3DC6F3E3-6B06-4C1C-BDDD-55D420AC3227}" srcOrd="0" destOrd="0" presId="urn:microsoft.com/office/officeart/2005/8/layout/list1"/>
    <dgm:cxn modelId="{E4CD9D6C-8C86-404D-950E-568C1262AD63}" type="presParOf" srcId="{58D39530-9071-4639-9527-9A2BAE5CAAA6}" destId="{A1535E32-72A7-4984-ACF2-42442B6E16F1}" srcOrd="1" destOrd="0" presId="urn:microsoft.com/office/officeart/2005/8/layout/list1"/>
    <dgm:cxn modelId="{4A17E1C8-09CE-4011-86C8-5DE6A3F2F3DB}" type="presParOf" srcId="{4FC813A1-19E6-499E-82F8-562AA05835ED}" destId="{0DE77D77-37A4-4BD1-8BE0-66386346A81D}" srcOrd="9" destOrd="0" presId="urn:microsoft.com/office/officeart/2005/8/layout/list1"/>
    <dgm:cxn modelId="{84A1E25A-BCD0-4475-BFC3-B170BC6D23E5}" type="presParOf" srcId="{4FC813A1-19E6-499E-82F8-562AA05835ED}" destId="{51075480-3453-4FA8-809B-D709139282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1AB64-DC14-4725-A0BC-5C67E78E2062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ABC2F23-CABB-46A8-8689-7DE5E5E8C203}">
      <dgm:prSet phldrT="[텍스트]" custT="1"/>
      <dgm:spPr/>
      <dgm:t>
        <a:bodyPr/>
        <a:lstStyle/>
        <a:p>
          <a:pPr algn="just" latinLnBrk="1"/>
          <a:r>
            <a:rPr lang="ko-KR" altLang="en-US" sz="2400" b="1" dirty="0" smtClean="0">
              <a:latin typeface="맑은 고딕" pitchFamily="50" charset="-127"/>
              <a:ea typeface="맑은 고딕" pitchFamily="50" charset="-127"/>
            </a:rPr>
            <a:t>비 인지주의</a:t>
          </a:r>
          <a:r>
            <a:rPr lang="ko-KR" altLang="en-US" sz="2400" b="0" dirty="0" smtClean="0">
              <a:latin typeface="맑은 고딕" pitchFamily="50" charset="-127"/>
              <a:ea typeface="맑은 고딕" pitchFamily="50" charset="-127"/>
            </a:rPr>
            <a:t> </a:t>
          </a:r>
          <a:endParaRPr lang="ko-KR" altLang="en-US" sz="2400" b="0" dirty="0">
            <a:latin typeface="맑은 고딕" pitchFamily="50" charset="-127"/>
            <a:ea typeface="맑은 고딕" pitchFamily="50" charset="-127"/>
          </a:endParaRPr>
        </a:p>
      </dgm:t>
    </dgm:pt>
    <dgm:pt modelId="{E31A61B3-A005-469D-B9C4-3ECD71D0FF4A}" type="parTrans" cxnId="{885676E7-E18B-4ADB-852D-2A9913272BDB}">
      <dgm:prSet/>
      <dgm:spPr/>
      <dgm:t>
        <a:bodyPr/>
        <a:lstStyle/>
        <a:p>
          <a:pPr latinLnBrk="1"/>
          <a:endParaRPr lang="ko-KR" altLang="en-US"/>
        </a:p>
      </dgm:t>
    </dgm:pt>
    <dgm:pt modelId="{561DA61D-9DD2-4C60-A3FA-804EE29317DC}" type="sibTrans" cxnId="{885676E7-E18B-4ADB-852D-2A9913272BDB}">
      <dgm:prSet/>
      <dgm:spPr/>
      <dgm:t>
        <a:bodyPr/>
        <a:lstStyle/>
        <a:p>
          <a:pPr latinLnBrk="1"/>
          <a:endParaRPr lang="ko-KR" altLang="en-US"/>
        </a:p>
      </dgm:t>
    </dgm:pt>
    <dgm:pt modelId="{4FA9D08E-0384-498A-AC6E-23EAE1CC19F9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극단적</a:t>
          </a:r>
          <a:endParaRPr lang="en-US" altLang="ko-KR" b="1" dirty="0" smtClean="0">
            <a:latin typeface="맑은 고딕" pitchFamily="50" charset="-127"/>
            <a:ea typeface="맑은 고딕" pitchFamily="50" charset="-127"/>
          </a:endParaRPr>
        </a:p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정서주의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D607A5BB-9E09-455A-863C-30B597C2A851}" type="parTrans" cxnId="{A60F7CD8-8B17-4993-8777-ABD0F276578D}">
      <dgm:prSet/>
      <dgm:spPr/>
      <dgm:t>
        <a:bodyPr/>
        <a:lstStyle/>
        <a:p>
          <a:pPr latinLnBrk="1"/>
          <a:endParaRPr lang="ko-KR" altLang="en-US"/>
        </a:p>
      </dgm:t>
    </dgm:pt>
    <dgm:pt modelId="{7B383CE8-0CD4-4DB5-AA94-B1E3A1ED45EE}" type="sibTrans" cxnId="{A60F7CD8-8B17-4993-8777-ABD0F276578D}">
      <dgm:prSet/>
      <dgm:spPr/>
      <dgm:t>
        <a:bodyPr/>
        <a:lstStyle/>
        <a:p>
          <a:pPr latinLnBrk="1"/>
          <a:endParaRPr lang="ko-KR" altLang="en-US"/>
        </a:p>
      </dgm:t>
    </dgm:pt>
    <dgm:pt modelId="{C32D04FD-C9A2-4DA2-8CF9-3B6AD890658A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명령문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E8FC6D26-D70E-4791-B311-6482E8230FC3}" type="parTrans" cxnId="{BDCEA111-5004-4D0F-8A57-E50AB61F9652}">
      <dgm:prSet/>
      <dgm:spPr/>
      <dgm:t>
        <a:bodyPr/>
        <a:lstStyle/>
        <a:p>
          <a:pPr latinLnBrk="1"/>
          <a:endParaRPr lang="ko-KR" altLang="en-US"/>
        </a:p>
      </dgm:t>
    </dgm:pt>
    <dgm:pt modelId="{B668029E-3A5E-4CA8-B97D-7B2CABB9F4DD}" type="sibTrans" cxnId="{BDCEA111-5004-4D0F-8A57-E50AB61F9652}">
      <dgm:prSet/>
      <dgm:spPr/>
      <dgm:t>
        <a:bodyPr/>
        <a:lstStyle/>
        <a:p>
          <a:pPr latinLnBrk="1"/>
          <a:endParaRPr lang="ko-KR" altLang="en-US"/>
        </a:p>
      </dgm:t>
    </dgm:pt>
    <dgm:pt modelId="{E3DD391C-7D4B-4D25-9D31-96F8527754EB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극단적 규범주의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E55CB3B7-9BB9-4BBA-8B8A-0A4B8568499A}" type="parTrans" cxnId="{14496288-B161-43C6-B1F6-EB0298D79D7B}">
      <dgm:prSet/>
      <dgm:spPr/>
      <dgm:t>
        <a:bodyPr/>
        <a:lstStyle/>
        <a:p>
          <a:pPr latinLnBrk="1"/>
          <a:endParaRPr lang="ko-KR" altLang="en-US"/>
        </a:p>
      </dgm:t>
    </dgm:pt>
    <dgm:pt modelId="{AF2F957C-A186-408D-AC92-E701B7E1ACDB}" type="sibTrans" cxnId="{14496288-B161-43C6-B1F6-EB0298D79D7B}">
      <dgm:prSet/>
      <dgm:spPr/>
      <dgm:t>
        <a:bodyPr/>
        <a:lstStyle/>
        <a:p>
          <a:pPr latinLnBrk="1"/>
          <a:endParaRPr lang="ko-KR" altLang="en-US"/>
        </a:p>
      </dgm:t>
    </dgm:pt>
    <dgm:pt modelId="{95013F00-D806-44E2-8FC8-1DD9D552F1DA}">
      <dgm:prSet phldrT="[텍스트]"/>
      <dgm:spPr/>
      <dgm:t>
        <a:bodyPr/>
        <a:lstStyle/>
        <a:p>
          <a:pPr algn="just" latinLnBrk="1"/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감정표현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감탄문</a:t>
          </a:r>
          <a:r>
            <a:rPr lang="en-US" altLang="ko-KR" b="1" dirty="0" smtClean="0">
              <a:latin typeface="맑은 고딕" pitchFamily="50" charset="-127"/>
              <a:ea typeface="맑은 고딕" pitchFamily="50" charset="-127"/>
            </a:rPr>
            <a:t>) </a:t>
          </a:r>
          <a:r>
            <a:rPr lang="ko-KR" altLang="en-US" b="1" dirty="0" smtClean="0">
              <a:latin typeface="맑은 고딕" pitchFamily="50" charset="-127"/>
              <a:ea typeface="맑은 고딕" pitchFamily="50" charset="-127"/>
            </a:rPr>
            <a:t> </a:t>
          </a:r>
          <a:endParaRPr lang="ko-KR" altLang="en-US" b="1" dirty="0">
            <a:latin typeface="맑은 고딕" pitchFamily="50" charset="-127"/>
            <a:ea typeface="맑은 고딕" pitchFamily="50" charset="-127"/>
          </a:endParaRPr>
        </a:p>
      </dgm:t>
    </dgm:pt>
    <dgm:pt modelId="{DFEED318-EC8E-496F-A27F-7B9D6B4F5FDE}" type="parTrans" cxnId="{5702C53D-9F60-4F08-AF37-1BB1CF3B7079}">
      <dgm:prSet/>
      <dgm:spPr/>
      <dgm:t>
        <a:bodyPr/>
        <a:lstStyle/>
        <a:p>
          <a:pPr latinLnBrk="1"/>
          <a:endParaRPr lang="ko-KR" altLang="en-US"/>
        </a:p>
      </dgm:t>
    </dgm:pt>
    <dgm:pt modelId="{6A7B481F-BA4A-4B9B-900F-9C08917875AE}" type="sibTrans" cxnId="{5702C53D-9F60-4F08-AF37-1BB1CF3B7079}">
      <dgm:prSet/>
      <dgm:spPr/>
      <dgm:t>
        <a:bodyPr/>
        <a:lstStyle/>
        <a:p>
          <a:pPr latinLnBrk="1"/>
          <a:endParaRPr lang="ko-KR" altLang="en-US"/>
        </a:p>
      </dgm:t>
    </dgm:pt>
    <dgm:pt modelId="{CEB2C381-B55E-4B10-8439-1D99B29DEC4D}" type="pres">
      <dgm:prSet presAssocID="{3191AB64-DC14-4725-A0BC-5C67E78E206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02E3CD-7D9A-4AFF-B57F-4FD8F82B030A}" type="pres">
      <dgm:prSet presAssocID="{3191AB64-DC14-4725-A0BC-5C67E78E2062}" presName="radial" presStyleCnt="0">
        <dgm:presLayoutVars>
          <dgm:animLvl val="ctr"/>
        </dgm:presLayoutVars>
      </dgm:prSet>
      <dgm:spPr/>
    </dgm:pt>
    <dgm:pt modelId="{2BA910AC-9743-4715-87AE-6F5FC2A6C9ED}" type="pres">
      <dgm:prSet presAssocID="{DABC2F23-CABB-46A8-8689-7DE5E5E8C203}" presName="centerShape" presStyleLbl="venn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2F3B633-0F52-4363-B996-4378CEABE6EA}" type="pres">
      <dgm:prSet presAssocID="{4FA9D08E-0384-498A-AC6E-23EAE1CC19F9}" presName="node" presStyleLbl="vennNode1" presStyleIdx="1" presStyleCnt="5" custRadScaleRad="92556" custRadScaleInc="-503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B4A4CC-2620-4E5F-BBA4-42A322A1A981}" type="pres">
      <dgm:prSet presAssocID="{C32D04FD-C9A2-4DA2-8CF9-3B6AD890658A}" presName="node" presStyleLbl="vennNode1" presStyleIdx="2" presStyleCnt="5" custRadScaleRad="91858" custRadScaleInc="582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838F12-131F-46BE-81B5-D3CB7D48AD16}" type="pres">
      <dgm:prSet presAssocID="{E3DD391C-7D4B-4D25-9D31-96F8527754EB}" presName="node" presStyleLbl="vennNode1" presStyleIdx="3" presStyleCnt="5" custRadScaleRad="97082" custRadScaleInc="372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9BA916-6A80-4B62-846C-06D0979176EF}" type="pres">
      <dgm:prSet presAssocID="{95013F00-D806-44E2-8FC8-1DD9D552F1DA}" presName="node" presStyleLbl="vennNode1" presStyleIdx="4" presStyleCnt="5" custRadScaleRad="103572" custRadScaleInc="14247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8FB3978-CB02-4F2D-939A-782CBAE10B02}" type="presOf" srcId="{E3DD391C-7D4B-4D25-9D31-96F8527754EB}" destId="{CE838F12-131F-46BE-81B5-D3CB7D48AD16}" srcOrd="0" destOrd="0" presId="urn:microsoft.com/office/officeart/2005/8/layout/radial3"/>
    <dgm:cxn modelId="{5702C53D-9F60-4F08-AF37-1BB1CF3B7079}" srcId="{DABC2F23-CABB-46A8-8689-7DE5E5E8C203}" destId="{95013F00-D806-44E2-8FC8-1DD9D552F1DA}" srcOrd="3" destOrd="0" parTransId="{DFEED318-EC8E-496F-A27F-7B9D6B4F5FDE}" sibTransId="{6A7B481F-BA4A-4B9B-900F-9C08917875AE}"/>
    <dgm:cxn modelId="{3DE1E4E3-9259-4E71-99DF-3BF0603D4F90}" type="presOf" srcId="{4FA9D08E-0384-498A-AC6E-23EAE1CC19F9}" destId="{72F3B633-0F52-4363-B996-4378CEABE6EA}" srcOrd="0" destOrd="0" presId="urn:microsoft.com/office/officeart/2005/8/layout/radial3"/>
    <dgm:cxn modelId="{F8BB493D-CDD7-426C-A690-7848EF5B76E2}" type="presOf" srcId="{C32D04FD-C9A2-4DA2-8CF9-3B6AD890658A}" destId="{8AB4A4CC-2620-4E5F-BBA4-42A322A1A981}" srcOrd="0" destOrd="0" presId="urn:microsoft.com/office/officeart/2005/8/layout/radial3"/>
    <dgm:cxn modelId="{7289C457-750A-4EDC-A750-BE23E5B42A4E}" type="presOf" srcId="{DABC2F23-CABB-46A8-8689-7DE5E5E8C203}" destId="{2BA910AC-9743-4715-87AE-6F5FC2A6C9ED}" srcOrd="0" destOrd="0" presId="urn:microsoft.com/office/officeart/2005/8/layout/radial3"/>
    <dgm:cxn modelId="{633EE2F2-C672-4E22-BC13-BB54098277A1}" type="presOf" srcId="{3191AB64-DC14-4725-A0BC-5C67E78E2062}" destId="{CEB2C381-B55E-4B10-8439-1D99B29DEC4D}" srcOrd="0" destOrd="0" presId="urn:microsoft.com/office/officeart/2005/8/layout/radial3"/>
    <dgm:cxn modelId="{74C6317F-90FA-437D-AA65-639F622D19B9}" type="presOf" srcId="{95013F00-D806-44E2-8FC8-1DD9D552F1DA}" destId="{099BA916-6A80-4B62-846C-06D0979176EF}" srcOrd="0" destOrd="0" presId="urn:microsoft.com/office/officeart/2005/8/layout/radial3"/>
    <dgm:cxn modelId="{885676E7-E18B-4ADB-852D-2A9913272BDB}" srcId="{3191AB64-DC14-4725-A0BC-5C67E78E2062}" destId="{DABC2F23-CABB-46A8-8689-7DE5E5E8C203}" srcOrd="0" destOrd="0" parTransId="{E31A61B3-A005-469D-B9C4-3ECD71D0FF4A}" sibTransId="{561DA61D-9DD2-4C60-A3FA-804EE29317DC}"/>
    <dgm:cxn modelId="{14496288-B161-43C6-B1F6-EB0298D79D7B}" srcId="{DABC2F23-CABB-46A8-8689-7DE5E5E8C203}" destId="{E3DD391C-7D4B-4D25-9D31-96F8527754EB}" srcOrd="2" destOrd="0" parTransId="{E55CB3B7-9BB9-4BBA-8B8A-0A4B8568499A}" sibTransId="{AF2F957C-A186-408D-AC92-E701B7E1ACDB}"/>
    <dgm:cxn modelId="{A60F7CD8-8B17-4993-8777-ABD0F276578D}" srcId="{DABC2F23-CABB-46A8-8689-7DE5E5E8C203}" destId="{4FA9D08E-0384-498A-AC6E-23EAE1CC19F9}" srcOrd="0" destOrd="0" parTransId="{D607A5BB-9E09-455A-863C-30B597C2A851}" sibTransId="{7B383CE8-0CD4-4DB5-AA94-B1E3A1ED45EE}"/>
    <dgm:cxn modelId="{BDCEA111-5004-4D0F-8A57-E50AB61F9652}" srcId="{DABC2F23-CABB-46A8-8689-7DE5E5E8C203}" destId="{C32D04FD-C9A2-4DA2-8CF9-3B6AD890658A}" srcOrd="1" destOrd="0" parTransId="{E8FC6D26-D70E-4791-B311-6482E8230FC3}" sibTransId="{B668029E-3A5E-4CA8-B97D-7B2CABB9F4DD}"/>
    <dgm:cxn modelId="{31776930-AE0D-4A4E-927B-79E8BE078562}" type="presParOf" srcId="{CEB2C381-B55E-4B10-8439-1D99B29DEC4D}" destId="{7302E3CD-7D9A-4AFF-B57F-4FD8F82B030A}" srcOrd="0" destOrd="0" presId="urn:microsoft.com/office/officeart/2005/8/layout/radial3"/>
    <dgm:cxn modelId="{A211B9BE-F376-40E9-AF02-0E7563272724}" type="presParOf" srcId="{7302E3CD-7D9A-4AFF-B57F-4FD8F82B030A}" destId="{2BA910AC-9743-4715-87AE-6F5FC2A6C9ED}" srcOrd="0" destOrd="0" presId="urn:microsoft.com/office/officeart/2005/8/layout/radial3"/>
    <dgm:cxn modelId="{0385D60C-4110-4A6D-BBC0-29908C29DD69}" type="presParOf" srcId="{7302E3CD-7D9A-4AFF-B57F-4FD8F82B030A}" destId="{72F3B633-0F52-4363-B996-4378CEABE6EA}" srcOrd="1" destOrd="0" presId="urn:microsoft.com/office/officeart/2005/8/layout/radial3"/>
    <dgm:cxn modelId="{AADF1A73-B8CB-4B8E-822F-CB4148257F8C}" type="presParOf" srcId="{7302E3CD-7D9A-4AFF-B57F-4FD8F82B030A}" destId="{8AB4A4CC-2620-4E5F-BBA4-42A322A1A981}" srcOrd="2" destOrd="0" presId="urn:microsoft.com/office/officeart/2005/8/layout/radial3"/>
    <dgm:cxn modelId="{5562B5DE-0E53-483C-99B2-CE6A4AD00630}" type="presParOf" srcId="{7302E3CD-7D9A-4AFF-B57F-4FD8F82B030A}" destId="{CE838F12-131F-46BE-81B5-D3CB7D48AD16}" srcOrd="3" destOrd="0" presId="urn:microsoft.com/office/officeart/2005/8/layout/radial3"/>
    <dgm:cxn modelId="{4BDDA10A-D48E-44FB-89A9-CE405D93D213}" type="presParOf" srcId="{7302E3CD-7D9A-4AFF-B57F-4FD8F82B030A}" destId="{099BA916-6A80-4B62-846C-06D0979176EF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BB566-3258-436C-8D18-D064EB0ECFA9}" type="datetimeFigureOut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B0B30-170F-42F6-922B-4C36F78AB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4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96C9DBD-D002-4708-BBE7-BFF48DE9FCF0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695-096B-4314-A750-039AA3AB4381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6013-C61A-46B3-A352-43F2DFB006C1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75A30C-2A4F-4B66-8E76-17383CFB4E64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0A5FB2-4A9B-48D8-9261-830A666CBD26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01EE-F104-4183-976E-DAAB74DA9DEC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7EA6-8F2D-4742-9CCD-AE3A864036EF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0F12C8-9248-45E6-9EE3-C268C77341AE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B53-E3AC-4C66-9F39-FF41FFC4315C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FE1F60-D5D2-4FB2-940A-D54AD895B7AA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DB7B8A-E852-4BF2-AD34-D49325A8D6E5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CFBAEF-3A1D-485A-97B5-1471A52BF925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411624-A78B-4544-8A7F-FD6B3D38A9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논리적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 사고 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15</a:t>
            </a:r>
            <a:b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100" dirty="0" err="1" smtClean="0">
                <a:latin typeface="맑은 고딕" pitchFamily="50" charset="-127"/>
                <a:ea typeface="맑은 고딕" pitchFamily="50" charset="-127"/>
              </a:rPr>
              <a:t>가천</a:t>
            </a:r>
            <a:r>
              <a:rPr lang="ko-KR" altLang="en-US" sz="3100" dirty="0" smtClean="0">
                <a:latin typeface="맑은 고딕" pitchFamily="50" charset="-127"/>
                <a:ea typeface="맑은 고딕" pitchFamily="50" charset="-127"/>
              </a:rPr>
              <a:t> 대학교 </a:t>
            </a:r>
            <a:r>
              <a:rPr lang="en-US" altLang="ko-KR" sz="3100" dirty="0" smtClean="0"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3100" dirty="0" smtClean="0">
                <a:latin typeface="맑은 고딕" pitchFamily="50" charset="-127"/>
                <a:ea typeface="맑은 고딕" pitchFamily="50" charset="-127"/>
              </a:rPr>
              <a:t>년도 </a:t>
            </a:r>
            <a:r>
              <a:rPr lang="en-US" altLang="ko-KR" sz="31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100" smtClean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ko-KR" altLang="en-US" sz="3100" dirty="0" smtClean="0">
                <a:latin typeface="맑은 고딕" pitchFamily="50" charset="-127"/>
                <a:ea typeface="맑은 고딕" pitchFamily="50" charset="-127"/>
              </a:rPr>
              <a:t>글로벌</a:t>
            </a:r>
            <a:r>
              <a:rPr lang="en-US" altLang="ko-KR" sz="3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100" dirty="0" smtClean="0">
                <a:latin typeface="맑은 고딕" pitchFamily="50" charset="-127"/>
                <a:ea typeface="맑은 고딕" pitchFamily="50" charset="-127"/>
              </a:rPr>
              <a:t>캠퍼스 </a:t>
            </a:r>
            <a:endParaRPr lang="ko-KR" altLang="en-US" sz="3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2023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일 금요일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3-4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교시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12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일 월요일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1-2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교시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/3-4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교시  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240-F08D-42FF-BF94-548FA144A285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비 인지주의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도덕적 문장은 진리 값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4D9197-EE98-44DC-92C5-18F0D9FB8BC1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미와 예술에 대한 논리적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smtClean="0">
                <a:latin typeface="맑은 고딕" pitchFamily="50" charset="-127"/>
                <a:ea typeface="맑은 고딕" pitchFamily="50" charset="-127"/>
              </a:rPr>
              <a:t> 추론  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미적 추론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미적 가치에 대한 기본적 원리에 의거해서 판단을 내리는 것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미적 원리를 제시한 실례들   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어떤 대상이 우리에게 진리를 가르쳐 줄 경우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어떤 대상이 그것이 유래한 문화나 전통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혹은 그것을 만든 예술가가 여기는 가치나 믿음을 주는 경우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어떤 대상이 사회적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정치적 변화에 영향을 주는 경우     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CDA9D1-16EC-482E-BC52-4B91A8A32904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계속 </a:t>
            </a:r>
            <a:endParaRPr lang="ko-KR" altLang="en-US" sz="4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sz="quarter" idx="1"/>
          </p:nvPr>
        </p:nvSpPr>
        <p:spPr>
          <a:xfrm>
            <a:off x="467544" y="148132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어떤 대상이 우리가 가치 있게 생각하는 정서를 산출하는 경우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어떤 대상이 상상력을 자유롭게 펼치게 하는 경험을 산출하는 경우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어떤 대상이 일상적인 사물에서 찾아볼 수 없는 특별한 미적 형식을 나타내는 경우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어떤 근거 있는 논증도 대상이 미적 가치가 있는지 없는지를 결론 내릴 수 없다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취미는 논쟁의 대상이 될 수 없다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미적인 것의 주장은 일반원리에 근거를 두고 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서로 양립되는 원리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양립되지 않은 원리가 공존한다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서로 다른 미적 판단이 미적 논의가 불가능하다는 것을 보여주지 않는다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다양한 방식의 미적 논의는 예술작품을 감상하고 이해하는 데에 도움을  준다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0FFFB3-4EDC-41BB-8AF9-45CBDC163B96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</a:rPr>
              <a:t>토론과제 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예술과 도덕의 관계는 어떻게 되는가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서로 무관한가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아니면 밀접한 관계가 있는가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토론에 적극 참여하는 학생에게 인센티브를 부여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!!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75A30C-2A4F-4B66-8E76-17383CFB4E64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논리적 사고의 활용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제 </a:t>
            </a:r>
            <a:r>
              <a:rPr lang="en-US" altLang="ko-KR" sz="360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3600" smtClean="0">
                <a:latin typeface="맑은 고딕" pitchFamily="50" charset="-127"/>
                <a:ea typeface="맑은 고딕" pitchFamily="50" charset="-127"/>
              </a:rPr>
              <a:t>강 </a:t>
            </a:r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9DBD-D002-4708-BBE7-BFF48DE9FCF0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논리적 사고의 활용 </a:t>
            </a: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sz="4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정보분석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개별학문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도덕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예술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의             추론방법 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9DBD-D002-4708-BBE7-BFF48DE9FCF0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주장과 정보의 판단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23500A-B171-4618-946D-3DD110FA7C3E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계속</a:t>
            </a:r>
            <a:endParaRPr lang="ko-KR" altLang="en-US" sz="4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인터넷 웹 정보에 대한 판단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판단기준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권위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작성목적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작성시기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편향성여부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웹 사이트 지지 정도  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9DB52A-30A2-405A-90DC-8166B9031EC2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도덕적 논증 분석 </a:t>
            </a:r>
            <a:endParaRPr lang="ko-KR" altLang="en-US" sz="4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47AB29-F7D8-4BB2-B7FE-B57C61B1E73B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계속</a:t>
            </a:r>
            <a:endParaRPr lang="ko-KR" altLang="en-US" sz="4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1F2491-64D6-4986-B6A4-749D49715D00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기술적 주장과 규범적 주장 </a:t>
            </a:r>
            <a:endParaRPr lang="ko-KR" altLang="en-US" sz="4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A6AAC3-22DF-44BA-9982-0044866F4391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도덕적 문장의 성격 </a:t>
            </a:r>
            <a:endParaRPr lang="ko-KR" altLang="en-US" sz="4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68C291-89E8-4816-9A06-CFE7DCA43565}" type="datetime1">
              <a:rPr lang="ko-KR" altLang="en-US" smtClean="0"/>
              <a:pPr/>
              <a:t>2023-07-08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411624-A78B-4544-8A7F-FD6B3D38A9C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354</TotalTime>
  <Words>477</Words>
  <Application>Microsoft Office PowerPoint</Application>
  <PresentationFormat>화면 슬라이드 쇼(4:3)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휴먼매직체</vt:lpstr>
      <vt:lpstr>Century Schoolbook</vt:lpstr>
      <vt:lpstr>Wingdings</vt:lpstr>
      <vt:lpstr>Wingdings 2</vt:lpstr>
      <vt:lpstr>오렌지</vt:lpstr>
      <vt:lpstr>        논리적  사고 15  가천 대학교 2023년도 2학기 글로벌 캠퍼스 </vt:lpstr>
      <vt:lpstr>논리적 사고의 활용  </vt:lpstr>
      <vt:lpstr>     논리적 사고의 활용  </vt:lpstr>
      <vt:lpstr>1. 주장과 정보의 판단 </vt:lpstr>
      <vt:lpstr>계속</vt:lpstr>
      <vt:lpstr>2. 도덕적 논증 분석 </vt:lpstr>
      <vt:lpstr>계속</vt:lpstr>
      <vt:lpstr>3.기술적 주장과 규범적 주장 </vt:lpstr>
      <vt:lpstr>4. 도덕적 문장의 성격 </vt:lpstr>
      <vt:lpstr>    비 인지주의: 도덕적 문장은 진리 값X</vt:lpstr>
      <vt:lpstr>5. 미와 예술에 대한 논리적  추론  </vt:lpstr>
      <vt:lpstr>계속 </vt:lpstr>
      <vt:lpstr> 토론과제 </vt:lpstr>
    </vt:vector>
  </TitlesOfParts>
  <Company>JOOYONTECH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사유와 논리 12</dc:title>
  <dc:creator>USER</dc:creator>
  <cp:lastModifiedBy>USER</cp:lastModifiedBy>
  <cp:revision>63</cp:revision>
  <dcterms:created xsi:type="dcterms:W3CDTF">2012-01-04T09:25:23Z</dcterms:created>
  <dcterms:modified xsi:type="dcterms:W3CDTF">2023-07-08T01:53:05Z</dcterms:modified>
</cp:coreProperties>
</file>