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91" r:id="rId4"/>
    <p:sldId id="296" r:id="rId5"/>
    <p:sldId id="297" r:id="rId6"/>
    <p:sldId id="298" r:id="rId7"/>
    <p:sldId id="302" r:id="rId8"/>
    <p:sldId id="281" r:id="rId9"/>
    <p:sldId id="287" r:id="rId10"/>
    <p:sldId id="29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87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94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03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12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21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32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8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5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22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3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40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50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58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2940949" y="2072322"/>
            <a:ext cx="6310102" cy="114935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-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2940949" y="3309938"/>
            <a:ext cx="6310102" cy="485141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5" y="303809"/>
            <a:ext cx="11607851" cy="625038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9"/>
            </p:custDataLst>
          </p:nvPr>
        </p:nvGrpSpPr>
        <p:grpSpPr>
          <a:xfrm>
            <a:off x="2921000" y="2164397"/>
            <a:ext cx="6350000" cy="2529205"/>
            <a:chOff x="4600" y="3171"/>
            <a:chExt cx="10000" cy="3983"/>
          </a:xfrm>
        </p:grpSpPr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4600" y="3171"/>
              <a:ext cx="9836" cy="38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1"/>
              </p:custDataLst>
            </p:nvPr>
          </p:nvSpPr>
          <p:spPr>
            <a:xfrm>
              <a:off x="4764" y="3350"/>
              <a:ext cx="9836" cy="38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 idx="14" hasCustomPrompt="1"/>
            <p:custDataLst>
              <p:tags r:id="rId12"/>
            </p:custDataLst>
          </p:nvPr>
        </p:nvSpPr>
        <p:spPr>
          <a:xfrm>
            <a:off x="3494405" y="2551112"/>
            <a:ext cx="5203190" cy="118554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3" hasCustomPrompt="1"/>
            <p:custDataLst>
              <p:tags r:id="rId13"/>
            </p:custDataLst>
          </p:nvPr>
        </p:nvSpPr>
        <p:spPr>
          <a:xfrm>
            <a:off x="3494405" y="3802857"/>
            <a:ext cx="5203825" cy="503396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0" y="1141343"/>
            <a:ext cx="12192000" cy="57103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4667569" y="3238183"/>
            <a:ext cx="5124131" cy="83566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4667569" y="4165600"/>
            <a:ext cx="5124131" cy="433389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4320540" y="0"/>
            <a:ext cx="7866984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hyperlink" Target="&#21476;&#20856;&#39118;&#26684;&#30340;&#21476;&#22478;&#26053;&#28216;&#32593;&#31449;&#20840;&#31449;html&#27169;&#26495;\index.html" TargetMode="External"/><Relationship Id="rId4" Type="http://schemas.openxmlformats.org/officeDocument/2006/relationships/tags" Target="../tags/tag152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" Type="http://schemas.openxmlformats.org/officeDocument/2006/relationships/tags" Target="../tags/tag15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60.xml"/><Relationship Id="rId5" Type="http://schemas.openxmlformats.org/officeDocument/2006/relationships/image" Target="../media/image3.png"/><Relationship Id="rId4" Type="http://schemas.openxmlformats.org/officeDocument/2006/relationships/tags" Target="../tags/tag159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" Type="http://schemas.openxmlformats.org/officeDocument/2006/relationships/tags" Target="../tags/tag15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63.xml"/><Relationship Id="rId5" Type="http://schemas.openxmlformats.org/officeDocument/2006/relationships/image" Target="../media/image4.png"/><Relationship Id="rId4" Type="http://schemas.openxmlformats.org/officeDocument/2006/relationships/tags" Target="../tags/tag162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" Type="http://schemas.openxmlformats.org/officeDocument/2006/relationships/tags" Target="../tags/tag16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" Type="http://schemas.openxmlformats.org/officeDocument/2006/relationships/tags" Target="../tags/tag16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标题 17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/>
        <p:txBody>
          <a:bodyPr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项目展示</a:t>
            </a:r>
            <a:endParaRPr lang="zh-CN" altLang="en-US"/>
          </a:p>
        </p:txBody>
      </p:sp>
      <p:sp>
        <p:nvSpPr>
          <p:cNvPr id="19" name="副标题 18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t>负责人：杨正一</a:t>
            </a:r>
          </a:p>
        </p:txBody>
      </p:sp>
    </p:spTree>
    <p:custDataLst>
      <p:tags r:id="rId3"/>
    </p:custData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2949893" y="3056573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项目介绍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>
            <a:hlinkClick r:id="rId5" action="ppaction://hlinkfile"/>
          </p:cNvPr>
          <p:cNvSpPr txBox="1"/>
          <p:nvPr>
            <p:custDataLst>
              <p:tags r:id="rId6"/>
            </p:custDataLst>
          </p:nvPr>
        </p:nvSpPr>
        <p:spPr>
          <a:xfrm>
            <a:off x="2473325" y="2394585"/>
            <a:ext cx="6939280" cy="2068830"/>
          </a:xfrm>
          <a:prstGeom prst="rect">
            <a:avLst/>
          </a:prstGeom>
        </p:spPr>
        <p:txBody>
          <a:bodyPr vert="horz" wrap="square" lIns="90170" tIns="46990" rIns="90170" bIns="46990" rtlCol="0" anchor="t" anchorCtr="0">
            <a:normAutofit/>
          </a:bodyPr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　　</a:t>
            </a:r>
            <a:r>
              <a:rPr lang="zh-CN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河洛旅游网</a:t>
            </a:r>
            <a:endParaRPr lang="zh-CN" altLang="en-US" sz="7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2949893" y="3056573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局部代码展示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48685" y="17025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局部代码展示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" y="1289685"/>
            <a:ext cx="11379835" cy="50869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48685" y="17025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局部代码展示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" y="1273810"/>
            <a:ext cx="11391900" cy="50101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2949893" y="3056573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/>
              <a:t>项目收获</a:t>
            </a:r>
            <a:endParaRPr lang="zh-CN"/>
          </a:p>
        </p:txBody>
      </p:sp>
    </p:spTree>
    <p:custDataLst>
      <p:tags r:id="rId3"/>
    </p:custData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1898650" y="2434590"/>
            <a:ext cx="8395335" cy="2068830"/>
          </a:xfrm>
          <a:prstGeom prst="rect">
            <a:avLst/>
          </a:prstGeom>
        </p:spPr>
        <p:txBody>
          <a:bodyPr vert="horz" wrap="square" lIns="90170" tIns="46990" rIns="90170" bIns="46990" rtlCol="0" anchor="t" anchorCtr="0">
            <a:normAutofit fontScale="25000"/>
          </a:bodyPr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　　</a:t>
            </a:r>
            <a:r>
              <a:rPr lang="zh-CN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成功没有捷径，只有靠自己的努力和付出才能取得胜利。在学习的路程上，有着许多困难和挫折，有人没有勇气度过，从而浑浑噩噩度过一生，有人则披荆斩棘，尝到了胜利的果实。　　</a:t>
            </a:r>
            <a:endParaRPr lang="zh-CN" altLang="en-US" sz="7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sz="7200" dirty="0">
                <a:latin typeface="Arial" panose="020B0604020202020204" pitchFamily="34" charset="0"/>
                <a:sym typeface="+mn-ea"/>
              </a:rPr>
              <a:t>　　</a:t>
            </a:r>
            <a:r>
              <a:rPr lang="zh-CN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学习方法因人而异，各不相同，愿同学们找到适合自己的学习方法，在学习生涯中绘上精彩的一笔！</a:t>
            </a:r>
            <a:endParaRPr lang="zh-CN" altLang="en-US" sz="7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谢谢聆听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杨正一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SUBTYPE" val="q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8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8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36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8、19、20、21、22、25、27、28、29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简约工作汇报"/>
  <p:tag name="KSO_WM_TEMPLATE_CATEGORY" val="custom"/>
  <p:tag name="KSO_WM_TEMPLATE_INDEX" val="20205368"/>
  <p:tag name="KSO_WM_UNIT_ID" val="custom20205368_1*a*1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5368"/>
  <p:tag name="KSO_WM_UNIT_ID" val="custom20205368_1*b*1"/>
</p:tagLst>
</file>

<file path=ppt/tags/tag147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0536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05368"/>
  <p:tag name="KSO_WM_SLIDE_LAYOUT" val="a_b"/>
  <p:tag name="KSO_WM_SLIDE_LAYOUT_CNT" val="1_1"/>
  <p:tag name="KSO_WM_CHIP_GROUPID" val="5ebf6661ddc3daf3fef3f760"/>
  <p:tag name="KSO_WM_SLIDE_LAYOUT_INFO" val="{&quot;id&quot;:&quot;2020-10-30T15:24:03&quot;,&quot;maxSize&quot;:{&quot;size1&quot;:62.85377762405961},&quot;minSize&quot;:{&quot;size1&quot;:51.453777624059619},&quot;normalSize&quot;:{&quot;size1&quot;:58.553777624059613},&quot;subLayout&quot;:[{&quot;id&quot;:&quot;2020-10-30T15:24:03&quot;,&quot;margin&quot;:{&quot;bottom&quot;:0.20331743359565735,&quot;left&quot;:17.497968673706055,&quot;right&quot;:2.9631414413452148,&quot;top&quot;:5.821568489074707},&quot;type&quot;:0},{&quot;id&quot;:&quot;2020-10-30T15:24:03&quot;,&quot;margin&quot;:{&quot;bottom&quot;:5.8215909004211426,&quot;left&quot;:17.497968673706055,&quot;right&quot;:2.9631414413452148,&quot;top&quot;:0.27844086289405823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9bbf871fb265b86ffa5794"/>
  <p:tag name="KSO_WM_TEMPLATE_ASSEMBLE_GROUPID" val="5f9b7e78623d22db5a11f655"/>
  <p:tag name="KSO_WM_TEMPLATE_THUMBS_INDEX" val="1、4、7、9、12、15、16、18、19、20、21、22、25、27、28、29"/>
</p:tagLst>
</file>

<file path=ppt/tags/tag14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68"/>
  <p:tag name="KSO_WM_UNIT_ID" val="custom20205368_7*e*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68"/>
  <p:tag name="KSO_WM_UNIT_ID" val="custom20205368_7*a*1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8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0536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30T15:23:58&quot;,&quot;maxSize&quot;:{&quot;size1&quot;:65.901603642216443},&quot;minSize&quot;:{&quot;size1&quot;:57.501603642216438},&quot;normalSize&quot;:{&quot;size1&quot;:61.70160364221644},&quot;subLayout&quot;:[{&quot;id&quot;:&quot;2020-10-30T15:23:58&quot;,&quot;maxSize&quot;:{&quot;size1&quot;:89.778853437914862},&quot;minSize&quot;:{&quot;size1&quot;:77.678853437914853},&quot;normalSize&quot;:{&quot;size1&quot;:84.078853437914859},&quot;subLayout&quot;:[{&quot;id&quot;:&quot;2020-10-30T15:23:58&quot;,&quot;margin&quot;:{&quot;bottom&quot;:1.3915197849273682,&quot;left&quot;:12.558988571166992,&quot;right&quot;:2.2576775550842285,&quot;top&quot;:2.573974609375},&quot;type&quot;:0},{&quot;id&quot;:&quot;2020-10-30T15:23:58&quot;,&quot;margin&quot;:{&quot;bottom&quot;:0.09673541784286499,&quot;left&quot;:12.558988571166992,&quot;right&quot;:2.2576775550842285,&quot;top&quot;:0.15541090071201324},&quot;type&quot;:0}],&quot;type&quot;:0},{&quot;id&quot;:&quot;2020-10-30T15:23:58&quot;,&quot;margin&quot;:{&quot;bottom&quot;:2.5739796161651611,&quot;left&quot;:12.558988571166992,&quot;right&quot;:2.2576775550842285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9bbf871fb265b86ffa578f"/>
  <p:tag name="KSO_WM_TEMPLATE_ASSEMBLE_GROUPID" val="5f9b7e78623d22db5a11f655"/>
</p:tagLst>
</file>

<file path=ppt/tags/tag151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68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68_18*i*1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5368"/>
  <p:tag name="KSO_WM_UNIT_ID" val="custom20205368_1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一切新功能新服务，都要尊重用户，以用户为中心，把产品体验做到极致！"/>
  <p:tag name="KSO_WM_UNIT_NOCLEAR" val="0"/>
  <p:tag name="KSO_WM_UNIT_TYPE" val="f"/>
  <p:tag name="KSO_WM_UNIT_INDEX" val="1"/>
  <p:tag name="KSO_WM_UNIT_BLOCK" val="0"/>
  <p:tag name="KSO_WM_TEMPLATE_CATEGORY" val="custom"/>
  <p:tag name="KSO_WM_TEMPLATE_INDEX" val="20205368"/>
  <p:tag name="KSO_WM_UNIT_ID" val="custom20205368_18*f*1"/>
  <p:tag name="KSO_WM_UNIT_TEXT_SUBTYPE" val="a"/>
  <p:tag name="KSO_WM_UNIT_SUBTYPE" val="a"/>
</p:tagLst>
</file>

<file path=ppt/tags/tag154.xml><?xml version="1.0" encoding="utf-8"?>
<p:tagLst xmlns:p="http://schemas.openxmlformats.org/presentationml/2006/main">
  <p:tag name="KSO_WM_TEMPLATE_SUBCATEGORY" val="0"/>
  <p:tag name="KSO_WM_SLIDE_ITEM_CNT" val="0"/>
  <p:tag name="KSO_WM_SLIDE_INDEX" val="18"/>
  <p:tag name="KSO_WM_TAG_VERSION" val="1.0"/>
  <p:tag name="KSO_WM_BEAUTIFY_FLAG" val="#wm#"/>
  <p:tag name="KSO_WM_SLIDE_TYPE" val="text"/>
  <p:tag name="KSO_WM_SLIDE_SUBTYPE" val="pureTxt"/>
  <p:tag name="KSO_WM_SLIDE_SIZE" val="960*540"/>
  <p:tag name="KSO_WM_SLIDE_POSITION" val="0*0"/>
  <p:tag name="KSO_WM_SLIDE_LAYOUT" val="f_g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5368"/>
  <p:tag name="KSO_WM_SLIDE_ID" val="custom20205368_18"/>
</p:tagLst>
</file>

<file path=ppt/tags/tag15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68"/>
  <p:tag name="KSO_WM_UNIT_ID" val="custom20205368_7*e*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68"/>
  <p:tag name="KSO_WM_UNIT_ID" val="custom20205368_7*a*1"/>
  <p:tag name="KSO_WM_UNIT_ISNUMDGMTITLE" val="0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8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0536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30T15:23:58&quot;,&quot;maxSize&quot;:{&quot;size1&quot;:65.901603642216443},&quot;minSize&quot;:{&quot;size1&quot;:57.501603642216438},&quot;normalSize&quot;:{&quot;size1&quot;:61.70160364221644},&quot;subLayout&quot;:[{&quot;id&quot;:&quot;2020-10-30T15:23:58&quot;,&quot;maxSize&quot;:{&quot;size1&quot;:89.778853437914862},&quot;minSize&quot;:{&quot;size1&quot;:77.678853437914853},&quot;normalSize&quot;:{&quot;size1&quot;:84.078853437914859},&quot;subLayout&quot;:[{&quot;id&quot;:&quot;2020-10-30T15:23:58&quot;,&quot;margin&quot;:{&quot;bottom&quot;:1.3915197849273682,&quot;left&quot;:12.558988571166992,&quot;right&quot;:2.2576775550842285,&quot;top&quot;:2.573974609375},&quot;type&quot;:0},{&quot;id&quot;:&quot;2020-10-30T15:23:58&quot;,&quot;margin&quot;:{&quot;bottom&quot;:0.09673541784286499,&quot;left&quot;:12.558988571166992,&quot;right&quot;:2.2576775550842285,&quot;top&quot;:0.15541090071201324},&quot;type&quot;:0}],&quot;type&quot;:0},{&quot;id&quot;:&quot;2020-10-30T15:23:58&quot;,&quot;margin&quot;:{&quot;bottom&quot;:2.5739796161651611,&quot;left&quot;:12.558988571166992,&quot;right&quot;:2.2576775550842285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9bbf871fb265b86ffa578f"/>
  <p:tag name="KSO_WM_TEMPLATE_ASSEMBLE_GROUPID" val="5f9b7e78623d22db5a11f655"/>
</p:tagLst>
</file>

<file path=ppt/tags/tag15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368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68_9*i*1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368"/>
  <p:tag name="KSO_WM_UNIT_ID" val="custom20205368_9*a*1"/>
  <p:tag name="KSO_WM_UNIT_ISNUMDGMTITL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368"/>
  <p:tag name="KSO_WM_SLIDE_ID" val="custom20205368_9"/>
</p:tagLst>
</file>

<file path=ppt/tags/tag161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368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68_9*i*1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368"/>
  <p:tag name="KSO_WM_UNIT_ID" val="custom20205368_9*a*1"/>
  <p:tag name="KSO_WM_UNIT_ISNUMDGMTITLE" val="0"/>
</p:tagLst>
</file>

<file path=ppt/tags/tag163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368"/>
  <p:tag name="KSO_WM_SLIDE_ID" val="custom20205368_9"/>
</p:tagLst>
</file>

<file path=ppt/tags/tag16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68"/>
  <p:tag name="KSO_WM_UNIT_ID" val="custom20205368_7*e*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68"/>
  <p:tag name="KSO_WM_UNIT_ID" val="custom20205368_7*a*1"/>
  <p:tag name="KSO_WM_UNIT_ISNUMDGMTITLE" val="0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8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0536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30T15:23:58&quot;,&quot;maxSize&quot;:{&quot;size1&quot;:65.901603642216443},&quot;minSize&quot;:{&quot;size1&quot;:57.501603642216438},&quot;normalSize&quot;:{&quot;size1&quot;:61.70160364221644},&quot;subLayout&quot;:[{&quot;id&quot;:&quot;2020-10-30T15:23:58&quot;,&quot;maxSize&quot;:{&quot;size1&quot;:89.778853437914862},&quot;minSize&quot;:{&quot;size1&quot;:77.678853437914853},&quot;normalSize&quot;:{&quot;size1&quot;:84.078853437914859},&quot;subLayout&quot;:[{&quot;id&quot;:&quot;2020-10-30T15:23:58&quot;,&quot;margin&quot;:{&quot;bottom&quot;:1.3915197849273682,&quot;left&quot;:12.558988571166992,&quot;right&quot;:2.2576775550842285,&quot;top&quot;:2.573974609375},&quot;type&quot;:0},{&quot;id&quot;:&quot;2020-10-30T15:23:58&quot;,&quot;margin&quot;:{&quot;bottom&quot;:0.09673541784286499,&quot;left&quot;:12.558988571166992,&quot;right&quot;:2.2576775550842285,&quot;top&quot;:0.15541090071201324},&quot;type&quot;:0}],&quot;type&quot;:0},{&quot;id&quot;:&quot;2020-10-30T15:23:58&quot;,&quot;margin&quot;:{&quot;bottom&quot;:2.5739796161651611,&quot;left&quot;:12.558988571166992,&quot;right&quot;:2.2576775550842285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9bbf871fb265b86ffa578f"/>
  <p:tag name="KSO_WM_TEMPLATE_ASSEMBLE_GROUPID" val="5f9b7e78623d22db5a11f655"/>
</p:tagLst>
</file>

<file path=ppt/tags/tag167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68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68_18*i*1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5368"/>
  <p:tag name="KSO_WM_UNIT_ID" val="custom20205368_18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一切新功能新服务，都要尊重用户，以用户为中心，把产品体验做到极致！"/>
  <p:tag name="KSO_WM_UNIT_NOCLEAR" val="0"/>
  <p:tag name="KSO_WM_UNIT_TYPE" val="f"/>
  <p:tag name="KSO_WM_UNIT_INDEX" val="1"/>
  <p:tag name="KSO_WM_UNIT_BLOCK" val="0"/>
  <p:tag name="KSO_WM_TEMPLATE_CATEGORY" val="custom"/>
  <p:tag name="KSO_WM_TEMPLATE_INDEX" val="20205368"/>
  <p:tag name="KSO_WM_UNIT_ID" val="custom20205368_18*f*1"/>
  <p:tag name="KSO_WM_UNIT_TEXT_SUBTYPE" val="a"/>
  <p:tag name="KSO_WM_UNIT_SUBTYPE" val="a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SLIDE_ITEM_CNT" val="0"/>
  <p:tag name="KSO_WM_SLIDE_INDEX" val="18"/>
  <p:tag name="KSO_WM_TAG_VERSION" val="1.0"/>
  <p:tag name="KSO_WM_BEAUTIFY_FLAG" val="#wm#"/>
  <p:tag name="KSO_WM_SLIDE_TYPE" val="text"/>
  <p:tag name="KSO_WM_SLIDE_SUBTYPE" val="pureTxt"/>
  <p:tag name="KSO_WM_SLIDE_SIZE" val="960*540"/>
  <p:tag name="KSO_WM_SLIDE_POSITION" val="0*0"/>
  <p:tag name="KSO_WM_SLIDE_LAYOUT" val="f_g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5368"/>
  <p:tag name="KSO_WM_SLIDE_ID" val="custom20205368_18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谢谢聆听"/>
  <p:tag name="KSO_WM_TEMPLATE_CATEGORY" val="custom"/>
  <p:tag name="KSO_WM_TEMPLATE_INDEX" val="20205368"/>
  <p:tag name="KSO_WM_UNIT_ID" val="custom20205368_29*a*1"/>
  <p:tag name="KSO_WM_UNIT_ISNUMDGMTITLE" val="0"/>
</p:tagLst>
</file>

<file path=ppt/tags/tag172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5368"/>
  <p:tag name="KSO_WM_UNIT_ID" val="custom20205368_29*b*1"/>
  <p:tag name="KSO_WM_UNIT_ISNUMDGMTITLE" val="0"/>
</p:tagLst>
</file>

<file path=ppt/tags/tag17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29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5368"/>
  <p:tag name="KSO_WM_SLIDE_ID" val="custom20205368_29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030315">
      <a:dk1>
        <a:sysClr val="windowText" lastClr="000000"/>
      </a:dk1>
      <a:lt1>
        <a:sysClr val="window" lastClr="FFFFFF"/>
      </a:lt1>
      <a:dk2>
        <a:srgbClr val="F2F7F9"/>
      </a:dk2>
      <a:lt2>
        <a:srgbClr val="FFFFFF"/>
      </a:lt2>
      <a:accent1>
        <a:srgbClr val="82B1C4"/>
      </a:accent1>
      <a:accent2>
        <a:srgbClr val="8FA8C0"/>
      </a:accent2>
      <a:accent3>
        <a:srgbClr val="9C9EBC"/>
      </a:accent3>
      <a:accent4>
        <a:srgbClr val="AA95B9"/>
      </a:accent4>
      <a:accent5>
        <a:srgbClr val="B78BB5"/>
      </a:accent5>
      <a:accent6>
        <a:srgbClr val="C482B1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项目展示</vt:lpstr>
      <vt:lpstr>项目介绍</vt:lpstr>
      <vt:lpstr>PowerPoint 演示文稿</vt:lpstr>
      <vt:lpstr>局部代码展示</vt:lpstr>
      <vt:lpstr>PowerPoint 演示文稿</vt:lpstr>
      <vt:lpstr>PowerPoint 演示文稿</vt:lpstr>
      <vt:lpstr>项目收获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IPromise</cp:lastModifiedBy>
  <cp:revision>18</cp:revision>
  <dcterms:created xsi:type="dcterms:W3CDTF">2020-12-21T01:37:00Z</dcterms:created>
  <dcterms:modified xsi:type="dcterms:W3CDTF">2021-09-01T02:22:27Z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E169EEC76F2440A0B80FCBC683CC4833</vt:lpwstr>
  </property>
</Properties>
</file>