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59" r:id="rId5"/>
    <p:sldId id="272" r:id="rId6"/>
    <p:sldId id="270" r:id="rId7"/>
    <p:sldId id="264" r:id="rId8"/>
    <p:sldId id="268" r:id="rId9"/>
    <p:sldId id="273" r:id="rId10"/>
    <p:sldId id="258" r:id="rId11"/>
    <p:sldId id="260" r:id="rId12"/>
    <p:sldId id="271"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5" d="100"/>
          <a:sy n="95" d="100"/>
        </p:scale>
        <p:origin x="2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06/01/2022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13390" y="2117912"/>
            <a:ext cx="6422748" cy="297852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033045" y="3713942"/>
            <a:ext cx="825213" cy="40198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75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1569-7A70-8106-28E3-FAD01463ADD7}"/>
              </a:ext>
            </a:extLst>
          </p:cNvPr>
          <p:cNvSpPr>
            <a:spLocks noGrp="1"/>
          </p:cNvSpPr>
          <p:nvPr>
            <p:ph type="title"/>
          </p:nvPr>
        </p:nvSpPr>
        <p:spPr>
          <a:xfrm>
            <a:off x="588263" y="457200"/>
            <a:ext cx="11018520" cy="1107996"/>
          </a:xfrm>
        </p:spPr>
        <p:txBody>
          <a:bodyPr/>
          <a:lstStyle/>
          <a:p>
            <a:r>
              <a:rPr lang="de-DE" dirty="0" err="1"/>
              <a:t>Verify</a:t>
            </a:r>
            <a:r>
              <a:rPr lang="de-DE" dirty="0"/>
              <a:t> Business Partner </a:t>
            </a:r>
            <a:r>
              <a:rPr lang="de-DE" dirty="0" err="1"/>
              <a:t>Role</a:t>
            </a:r>
            <a:r>
              <a:rPr lang="de-DE" dirty="0"/>
              <a:t> </a:t>
            </a:r>
            <a:r>
              <a:rPr lang="de-DE" dirty="0" err="1"/>
              <a:t>before</a:t>
            </a:r>
            <a:r>
              <a:rPr lang="de-DE" dirty="0"/>
              <a:t> </a:t>
            </a:r>
            <a:r>
              <a:rPr lang="de-DE" dirty="0" err="1"/>
              <a:t>updating</a:t>
            </a:r>
            <a:r>
              <a:rPr lang="de-DE" dirty="0"/>
              <a:t> </a:t>
            </a:r>
            <a:r>
              <a:rPr lang="de-DE" dirty="0" err="1"/>
              <a:t>from</a:t>
            </a:r>
            <a:r>
              <a:rPr lang="de-DE" dirty="0"/>
              <a:t> PowerBI</a:t>
            </a:r>
            <a:endParaRPr lang="en-DE" dirty="0"/>
          </a:p>
        </p:txBody>
      </p:sp>
      <p:pic>
        <p:nvPicPr>
          <p:cNvPr id="5" name="Picture 4">
            <a:extLst>
              <a:ext uri="{FF2B5EF4-FFF2-40B4-BE49-F238E27FC236}">
                <a16:creationId xmlns:a16="http://schemas.microsoft.com/office/drawing/2014/main" id="{B6C56BA8-275F-54FF-FA2D-10A35B3CA153}"/>
              </a:ext>
            </a:extLst>
          </p:cNvPr>
          <p:cNvPicPr>
            <a:picLocks noChangeAspect="1"/>
          </p:cNvPicPr>
          <p:nvPr/>
        </p:nvPicPr>
        <p:blipFill>
          <a:blip r:embed="rId2"/>
          <a:stretch>
            <a:fillRect/>
          </a:stretch>
        </p:blipFill>
        <p:spPr>
          <a:xfrm>
            <a:off x="1506071" y="2989042"/>
            <a:ext cx="3708750" cy="1604389"/>
          </a:xfrm>
          <a:prstGeom prst="rect">
            <a:avLst/>
          </a:prstGeom>
        </p:spPr>
      </p:pic>
      <p:pic>
        <p:nvPicPr>
          <p:cNvPr id="7" name="Picture 6">
            <a:extLst>
              <a:ext uri="{FF2B5EF4-FFF2-40B4-BE49-F238E27FC236}">
                <a16:creationId xmlns:a16="http://schemas.microsoft.com/office/drawing/2014/main" id="{0CA2AA64-70C7-A7D0-AFF3-A27CFB2A0804}"/>
              </a:ext>
            </a:extLst>
          </p:cNvPr>
          <p:cNvPicPr>
            <a:picLocks noChangeAspect="1"/>
          </p:cNvPicPr>
          <p:nvPr/>
        </p:nvPicPr>
        <p:blipFill>
          <a:blip r:embed="rId3"/>
          <a:stretch>
            <a:fillRect/>
          </a:stretch>
        </p:blipFill>
        <p:spPr>
          <a:xfrm>
            <a:off x="6351889" y="2975196"/>
            <a:ext cx="3317256" cy="1628593"/>
          </a:xfrm>
          <a:prstGeom prst="rect">
            <a:avLst/>
          </a:prstGeom>
        </p:spPr>
      </p:pic>
      <p:sp>
        <p:nvSpPr>
          <p:cNvPr id="8" name="Arrow: Chevron 7">
            <a:extLst>
              <a:ext uri="{FF2B5EF4-FFF2-40B4-BE49-F238E27FC236}">
                <a16:creationId xmlns:a16="http://schemas.microsoft.com/office/drawing/2014/main" id="{48D43098-84D3-0335-08C8-84962E57EF0B}"/>
              </a:ext>
            </a:extLst>
          </p:cNvPr>
          <p:cNvSpPr/>
          <p:nvPr/>
        </p:nvSpPr>
        <p:spPr bwMode="auto">
          <a:xfrm>
            <a:off x="5661518" y="3500438"/>
            <a:ext cx="357188" cy="553998"/>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C7885C-E5E8-FC8B-2CA5-ADF1FEBDE96E}"/>
              </a:ext>
            </a:extLst>
          </p:cNvPr>
          <p:cNvSpPr/>
          <p:nvPr/>
        </p:nvSpPr>
        <p:spPr bwMode="auto">
          <a:xfrm>
            <a:off x="8909387" y="4403912"/>
            <a:ext cx="604404" cy="18951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15010808"/>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404</TotalTime>
  <Words>366</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Architecture Overview</vt:lpstr>
      <vt:lpstr>SAP Extraction – Synapse Pipelines</vt:lpstr>
      <vt:lpstr>PowerBI</vt:lpstr>
      <vt:lpstr>Azure ML</vt:lpstr>
      <vt:lpstr>Verify Business Partner Role before updating from PowerBI</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Martin Pankraz</cp:lastModifiedBy>
  <cp:revision>5</cp:revision>
  <dcterms:created xsi:type="dcterms:W3CDTF">2021-04-16T14:56:50Z</dcterms:created>
  <dcterms:modified xsi:type="dcterms:W3CDTF">2022-06-01T07:45:16Z</dcterms:modified>
</cp:coreProperties>
</file>