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E1954-559E-4CA5-A258-E555D91FCE49}" v="51" dt="2021-04-19T07:10:36.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7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956f3f6c82133ec8" providerId="LiveId" clId="{099E1954-559E-4CA5-A258-E555D91FCE49}"/>
    <pc:docChg chg="undo custSel addSld delSld modSld">
      <pc:chgData name="Bart Delanghe" userId="956f3f6c82133ec8" providerId="LiveId" clId="{099E1954-559E-4CA5-A258-E555D91FCE49}" dt="2021-05-06T16:37:04.350" v="578" actId="14100"/>
      <pc:docMkLst>
        <pc:docMk/>
      </pc:docMkLst>
      <pc:sldChg chg="addSp delSp modSp mod modTransition modMedia modClrScheme delAnim chgLayout">
        <pc:chgData name="Bart Delanghe" userId="956f3f6c82133ec8" providerId="LiveId" clId="{099E1954-559E-4CA5-A258-E555D91FCE49}" dt="2021-04-19T06:48:16.591" v="498" actId="20577"/>
        <pc:sldMkLst>
          <pc:docMk/>
          <pc:sldMk cId="1991394088" sldId="256"/>
        </pc:sldMkLst>
        <pc:spChg chg="mod">
          <ac:chgData name="Bart Delanghe" userId="956f3f6c82133ec8" providerId="LiveId" clId="{099E1954-559E-4CA5-A258-E555D91FCE49}" dt="2021-04-19T06:48:16.591" v="498" actId="20577"/>
          <ac:spMkLst>
            <pc:docMk/>
            <pc:sldMk cId="1991394088" sldId="256"/>
            <ac:spMk id="2" creationId="{E991427E-A5A5-423A-864A-94730E3DCC8B}"/>
          </ac:spMkLst>
        </pc:spChg>
        <pc:spChg chg="add del mod">
          <ac:chgData name="Bart Delanghe" userId="956f3f6c82133ec8" providerId="LiveId" clId="{099E1954-559E-4CA5-A258-E555D91FCE49}" dt="2021-04-18T08:09:56.137" v="386" actId="26606"/>
          <ac:spMkLst>
            <pc:docMk/>
            <pc:sldMk cId="1991394088" sldId="256"/>
            <ac:spMk id="3" creationId="{D94A57FD-D8E4-4AF5-AFD5-EF0801116460}"/>
          </ac:spMkLst>
        </pc:spChg>
        <pc:picChg chg="add del mod">
          <ac:chgData name="Bart Delanghe" userId="956f3f6c82133ec8" providerId="LiveId" clId="{099E1954-559E-4CA5-A258-E555D91FCE49}" dt="2021-04-18T08:06:45.386" v="269" actId="26606"/>
          <ac:picMkLst>
            <pc:docMk/>
            <pc:sldMk cId="1991394088" sldId="256"/>
            <ac:picMk id="5" creationId="{CCEA8CDF-EDDC-48B6-8849-16E2B0F8EBD4}"/>
          </ac:picMkLst>
        </pc:picChg>
        <pc:picChg chg="add">
          <ac:chgData name="Bart Delanghe" userId="956f3f6c82133ec8" providerId="LiveId" clId="{099E1954-559E-4CA5-A258-E555D91FCE49}" dt="2021-04-18T08:09:56.137" v="386" actId="26606"/>
          <ac:picMkLst>
            <pc:docMk/>
            <pc:sldMk cId="1991394088" sldId="256"/>
            <ac:picMk id="6" creationId="{E583710C-1A11-4361-ABFD-4A3D92126BF4}"/>
          </ac:picMkLst>
        </pc:picChg>
        <pc:picChg chg="add del mod">
          <ac:chgData name="Bart Delanghe" userId="956f3f6c82133ec8" providerId="LiveId" clId="{099E1954-559E-4CA5-A258-E555D91FCE49}" dt="2021-04-18T08:07:11.522" v="273" actId="26606"/>
          <ac:picMkLst>
            <pc:docMk/>
            <pc:sldMk cId="1991394088" sldId="256"/>
            <ac:picMk id="7" creationId="{302452AA-75F0-4843-A88F-AE2B21E8F6B2}"/>
          </ac:picMkLst>
        </pc:picChg>
      </pc:sldChg>
      <pc:sldChg chg="addSp delSp modSp mod">
        <pc:chgData name="Bart Delanghe" userId="956f3f6c82133ec8" providerId="LiveId" clId="{099E1954-559E-4CA5-A258-E555D91FCE49}" dt="2021-04-19T06:36:20.894" v="466" actId="20577"/>
        <pc:sldMkLst>
          <pc:docMk/>
          <pc:sldMk cId="1874981345" sldId="257"/>
        </pc:sldMkLst>
        <pc:spChg chg="mod">
          <ac:chgData name="Bart Delanghe" userId="956f3f6c82133ec8" providerId="LiveId" clId="{099E1954-559E-4CA5-A258-E555D91FCE49}" dt="2021-04-18T08:09:46.763" v="385"/>
          <ac:spMkLst>
            <pc:docMk/>
            <pc:sldMk cId="1874981345" sldId="257"/>
            <ac:spMk id="2" creationId="{8DFCECFC-5462-448A-A017-618079AFE906}"/>
          </ac:spMkLst>
        </pc:spChg>
        <pc:spChg chg="add del mod">
          <ac:chgData name="Bart Delanghe" userId="956f3f6c82133ec8" providerId="LiveId" clId="{099E1954-559E-4CA5-A258-E555D91FCE49}" dt="2021-04-19T06:36:20.894" v="466" actId="20577"/>
          <ac:spMkLst>
            <pc:docMk/>
            <pc:sldMk cId="1874981345" sldId="257"/>
            <ac:spMk id="3" creationId="{20796AE4-D7EA-4E03-8EDB-5C9379AA3BE2}"/>
          </ac:spMkLst>
        </pc:spChg>
        <pc:spChg chg="mod">
          <ac:chgData name="Bart Delanghe" userId="956f3f6c82133ec8" providerId="LiveId" clId="{099E1954-559E-4CA5-A258-E555D91FCE49}" dt="2021-04-18T07:55:48.615" v="47" actId="1036"/>
          <ac:spMkLst>
            <pc:docMk/>
            <pc:sldMk cId="1874981345" sldId="257"/>
            <ac:spMk id="12" creationId="{7E8A18AA-2142-4EE3-8C26-FC5CF556AA5F}"/>
          </ac:spMkLst>
        </pc:spChg>
        <pc:spChg chg="mod">
          <ac:chgData name="Bart Delanghe" userId="956f3f6c82133ec8" providerId="LiveId" clId="{099E1954-559E-4CA5-A258-E555D91FCE49}" dt="2021-04-18T07:55:48.615" v="47" actId="1036"/>
          <ac:spMkLst>
            <pc:docMk/>
            <pc:sldMk cId="1874981345" sldId="257"/>
            <ac:spMk id="14" creationId="{41923107-38D7-4A71-B311-A5104127899A}"/>
          </ac:spMkLst>
        </pc:spChg>
        <pc:spChg chg="mod">
          <ac:chgData name="Bart Delanghe" userId="956f3f6c82133ec8" providerId="LiveId" clId="{099E1954-559E-4CA5-A258-E555D91FCE49}" dt="2021-04-18T07:55:48.615" v="47" actId="1036"/>
          <ac:spMkLst>
            <pc:docMk/>
            <pc:sldMk cId="1874981345" sldId="257"/>
            <ac:spMk id="17" creationId="{87E8B02A-A68C-49D2-8337-9C024521DBE4}"/>
          </ac:spMkLst>
        </pc:spChg>
        <pc:spChg chg="mod">
          <ac:chgData name="Bart Delanghe" userId="956f3f6c82133ec8" providerId="LiveId" clId="{099E1954-559E-4CA5-A258-E555D91FCE49}" dt="2021-04-18T07:55:48.615" v="47" actId="1036"/>
          <ac:spMkLst>
            <pc:docMk/>
            <pc:sldMk cId="1874981345" sldId="257"/>
            <ac:spMk id="19" creationId="{12FD7865-4734-4791-98CE-930C3132A358}"/>
          </ac:spMkLst>
        </pc:spChg>
        <pc:spChg chg="mod">
          <ac:chgData name="Bart Delanghe" userId="956f3f6c82133ec8" providerId="LiveId" clId="{099E1954-559E-4CA5-A258-E555D91FCE49}" dt="2021-04-18T07:55:48.615" v="47" actId="1036"/>
          <ac:spMkLst>
            <pc:docMk/>
            <pc:sldMk cId="1874981345" sldId="257"/>
            <ac:spMk id="21" creationId="{9D1E782D-C484-4E03-B055-E8427408AFE1}"/>
          </ac:spMkLst>
        </pc:spChg>
        <pc:spChg chg="mod">
          <ac:chgData name="Bart Delanghe" userId="956f3f6c82133ec8" providerId="LiveId" clId="{099E1954-559E-4CA5-A258-E555D91FCE49}" dt="2021-04-18T07:55:48.615" v="47" actId="1036"/>
          <ac:spMkLst>
            <pc:docMk/>
            <pc:sldMk cId="1874981345" sldId="257"/>
            <ac:spMk id="23" creationId="{CADECAF4-B221-4C21-9560-AFAFFFB50C7A}"/>
          </ac:spMkLst>
        </pc:spChg>
        <pc:spChg chg="mod">
          <ac:chgData name="Bart Delanghe" userId="956f3f6c82133ec8" providerId="LiveId" clId="{099E1954-559E-4CA5-A258-E555D91FCE49}" dt="2021-04-18T07:55:48.615" v="47" actId="1036"/>
          <ac:spMkLst>
            <pc:docMk/>
            <pc:sldMk cId="1874981345" sldId="257"/>
            <ac:spMk id="25" creationId="{B638B279-8B3A-417B-8E2A-934F20A2E684}"/>
          </ac:spMkLst>
        </pc:spChg>
        <pc:spChg chg="mod">
          <ac:chgData name="Bart Delanghe" userId="956f3f6c82133ec8" providerId="LiveId" clId="{099E1954-559E-4CA5-A258-E555D91FCE49}" dt="2021-04-18T07:55:48.615" v="47" actId="1036"/>
          <ac:spMkLst>
            <pc:docMk/>
            <pc:sldMk cId="1874981345" sldId="257"/>
            <ac:spMk id="27" creationId="{3EC7DF82-7DB5-4B30-8556-D6F5E82F39EE}"/>
          </ac:spMkLst>
        </pc:spChg>
        <pc:spChg chg="mod">
          <ac:chgData name="Bart Delanghe" userId="956f3f6c82133ec8" providerId="LiveId" clId="{099E1954-559E-4CA5-A258-E555D91FCE49}" dt="2021-04-18T07:55:48.615" v="47" actId="1036"/>
          <ac:spMkLst>
            <pc:docMk/>
            <pc:sldMk cId="1874981345" sldId="257"/>
            <ac:spMk id="28" creationId="{F8CC641A-D302-47FA-80E9-864CC4B6D468}"/>
          </ac:spMkLst>
        </pc:spChg>
        <pc:spChg chg="mod">
          <ac:chgData name="Bart Delanghe" userId="956f3f6c82133ec8" providerId="LiveId" clId="{099E1954-559E-4CA5-A258-E555D91FCE49}" dt="2021-04-18T07:55:48.615" v="47" actId="1036"/>
          <ac:spMkLst>
            <pc:docMk/>
            <pc:sldMk cId="1874981345" sldId="257"/>
            <ac:spMk id="30" creationId="{99815AB2-FBC3-473F-BE30-ACA778EF5CB8}"/>
          </ac:spMkLst>
        </pc:spChg>
        <pc:spChg chg="mod">
          <ac:chgData name="Bart Delanghe" userId="956f3f6c82133ec8" providerId="LiveId" clId="{099E1954-559E-4CA5-A258-E555D91FCE49}" dt="2021-04-18T07:55:48.615" v="47" actId="1036"/>
          <ac:spMkLst>
            <pc:docMk/>
            <pc:sldMk cId="1874981345" sldId="257"/>
            <ac:spMk id="32" creationId="{AF9336A1-2270-45FA-8D4D-784CCABFEB65}"/>
          </ac:spMkLst>
        </pc:spChg>
        <pc:spChg chg="mod">
          <ac:chgData name="Bart Delanghe" userId="956f3f6c82133ec8" providerId="LiveId" clId="{099E1954-559E-4CA5-A258-E555D91FCE49}" dt="2021-04-18T07:55:48.615" v="47" actId="1036"/>
          <ac:spMkLst>
            <pc:docMk/>
            <pc:sldMk cId="1874981345" sldId="257"/>
            <ac:spMk id="34" creationId="{AA048117-F253-4D78-A397-CF7C4A3A035D}"/>
          </ac:spMkLst>
        </pc:spChg>
        <pc:graphicFrameChg chg="add del">
          <ac:chgData name="Bart Delanghe" userId="956f3f6c82133ec8" providerId="LiveId" clId="{099E1954-559E-4CA5-A258-E555D91FCE49}" dt="2021-04-18T07:57:34.502" v="50" actId="26606"/>
          <ac:graphicFrameMkLst>
            <pc:docMk/>
            <pc:sldMk cId="1874981345" sldId="257"/>
            <ac:graphicFrameMk id="36" creationId="{58A88CBA-A01F-48D4-B3E7-6669CA020FF7}"/>
          </ac:graphicFrameMkLst>
        </pc:graphicFrameChg>
        <pc:graphicFrameChg chg="add del">
          <ac:chgData name="Bart Delanghe" userId="956f3f6c82133ec8" providerId="LiveId" clId="{099E1954-559E-4CA5-A258-E555D91FCE49}" dt="2021-04-18T07:57:35.505" v="52" actId="26606"/>
          <ac:graphicFrameMkLst>
            <pc:docMk/>
            <pc:sldMk cId="1874981345" sldId="257"/>
            <ac:graphicFrameMk id="38" creationId="{9ED503B6-F8E2-4CB0-AA97-A0C12D1D4A14}"/>
          </ac:graphicFrameMkLst>
        </pc:graphicFrameChg>
        <pc:graphicFrameChg chg="add del">
          <ac:chgData name="Bart Delanghe" userId="956f3f6c82133ec8" providerId="LiveId" clId="{099E1954-559E-4CA5-A258-E555D91FCE49}" dt="2021-04-18T07:57:36.230" v="54" actId="26606"/>
          <ac:graphicFrameMkLst>
            <pc:docMk/>
            <pc:sldMk cId="1874981345" sldId="257"/>
            <ac:graphicFrameMk id="40" creationId="{72A3197C-7C27-4CEA-9495-1756235CBB55}"/>
          </ac:graphicFrameMkLst>
        </pc:graphicFrameChg>
        <pc:graphicFrameChg chg="add del">
          <ac:chgData name="Bart Delanghe" userId="956f3f6c82133ec8" providerId="LiveId" clId="{099E1954-559E-4CA5-A258-E555D91FCE49}" dt="2021-04-18T07:57:38.966" v="56" actId="26606"/>
          <ac:graphicFrameMkLst>
            <pc:docMk/>
            <pc:sldMk cId="1874981345" sldId="257"/>
            <ac:graphicFrameMk id="42" creationId="{3BBF5615-6253-4D6B-BEC0-1BD2D9516D4C}"/>
          </ac:graphicFrameMkLst>
        </pc:graphicFrameChg>
        <pc:cxnChg chg="mod">
          <ac:chgData name="Bart Delanghe" userId="956f3f6c82133ec8" providerId="LiveId" clId="{099E1954-559E-4CA5-A258-E555D91FCE49}" dt="2021-04-18T07:55:48.615" v="47" actId="1036"/>
          <ac:cxnSpMkLst>
            <pc:docMk/>
            <pc:sldMk cId="1874981345" sldId="257"/>
            <ac:cxnSpMk id="9" creationId="{6C2BB805-6733-48C3-944D-045FB8E2001F}"/>
          </ac:cxnSpMkLst>
        </pc:cxnChg>
        <pc:cxnChg chg="mod">
          <ac:chgData name="Bart Delanghe" userId="956f3f6c82133ec8" providerId="LiveId" clId="{099E1954-559E-4CA5-A258-E555D91FCE49}" dt="2021-04-18T07:55:48.615" v="47" actId="1036"/>
          <ac:cxnSpMkLst>
            <pc:docMk/>
            <pc:sldMk cId="1874981345" sldId="257"/>
            <ac:cxnSpMk id="11" creationId="{29C879C9-4DB9-4B31-BD28-F8150F15DD55}"/>
          </ac:cxnSpMkLst>
        </pc:cxnChg>
      </pc:sldChg>
      <pc:sldChg chg="addSp delSp modSp mod modTransition modClrScheme chgLayout">
        <pc:chgData name="Bart Delanghe" userId="956f3f6c82133ec8" providerId="LiveId" clId="{099E1954-559E-4CA5-A258-E555D91FCE49}" dt="2021-04-18T08:14:46.767" v="465" actId="26606"/>
        <pc:sldMkLst>
          <pc:docMk/>
          <pc:sldMk cId="4112841600" sldId="258"/>
        </pc:sldMkLst>
        <pc:spChg chg="mod">
          <ac:chgData name="Bart Delanghe" userId="956f3f6c82133ec8" providerId="LiveId" clId="{099E1954-559E-4CA5-A258-E555D91FCE49}" dt="2021-04-18T08:14:46.767" v="465" actId="26606"/>
          <ac:spMkLst>
            <pc:docMk/>
            <pc:sldMk cId="4112841600" sldId="258"/>
            <ac:spMk id="2" creationId="{51AD9371-9B27-4D4D-A7F9-0C5690E2FA4F}"/>
          </ac:spMkLst>
        </pc:spChg>
        <pc:spChg chg="add del mod">
          <ac:chgData name="Bart Delanghe" userId="956f3f6c82133ec8" providerId="LiveId" clId="{099E1954-559E-4CA5-A258-E555D91FCE49}" dt="2021-04-18T08:14:46.767" v="465" actId="26606"/>
          <ac:spMkLst>
            <pc:docMk/>
            <pc:sldMk cId="4112841600" sldId="258"/>
            <ac:spMk id="3" creationId="{744CA478-4616-4AD1-AC7D-6ED1D3BC8B2A}"/>
          </ac:spMkLst>
        </pc:spChg>
        <pc:graphicFrameChg chg="add del mod">
          <ac:chgData name="Bart Delanghe" userId="956f3f6c82133ec8" providerId="LiveId" clId="{099E1954-559E-4CA5-A258-E555D91FCE49}" dt="2021-04-18T08:14:46.703" v="464" actId="26606"/>
          <ac:graphicFrameMkLst>
            <pc:docMk/>
            <pc:sldMk cId="4112841600" sldId="258"/>
            <ac:graphicFrameMk id="5" creationId="{B7F8BACF-0A05-4CCB-A696-52C4E614A7BF}"/>
          </ac:graphicFrameMkLst>
        </pc:graphicFrameChg>
        <pc:graphicFrameChg chg="add mod">
          <ac:chgData name="Bart Delanghe" userId="956f3f6c82133ec8" providerId="LiveId" clId="{099E1954-559E-4CA5-A258-E555D91FCE49}" dt="2021-04-18T08:14:46.767" v="465" actId="26606"/>
          <ac:graphicFrameMkLst>
            <pc:docMk/>
            <pc:sldMk cId="4112841600" sldId="258"/>
            <ac:graphicFrameMk id="7" creationId="{7ACAE881-2A15-4EF5-A2E1-95E958C3B748}"/>
          </ac:graphicFrameMkLst>
        </pc:graphicFrameChg>
      </pc:sldChg>
      <pc:sldChg chg="modSp mod">
        <pc:chgData name="Bart Delanghe" userId="956f3f6c82133ec8" providerId="LiveId" clId="{099E1954-559E-4CA5-A258-E555D91FCE49}" dt="2021-05-06T16:37:04.350" v="578" actId="14100"/>
        <pc:sldMkLst>
          <pc:docMk/>
          <pc:sldMk cId="3120669869" sldId="259"/>
        </pc:sldMkLst>
        <pc:spChg chg="mod">
          <ac:chgData name="Bart Delanghe" userId="956f3f6c82133ec8" providerId="LiveId" clId="{099E1954-559E-4CA5-A258-E555D91FCE49}" dt="2021-04-18T08:09:46.763" v="385"/>
          <ac:spMkLst>
            <pc:docMk/>
            <pc:sldMk cId="3120669869" sldId="259"/>
            <ac:spMk id="2" creationId="{AE671CB7-A2BE-41D2-A840-5D91E33AC3CD}"/>
          </ac:spMkLst>
        </pc:spChg>
        <pc:spChg chg="mod">
          <ac:chgData name="Bart Delanghe" userId="956f3f6c82133ec8" providerId="LiveId" clId="{099E1954-559E-4CA5-A258-E555D91FCE49}" dt="2021-04-19T06:54:35.985" v="539" actId="1038"/>
          <ac:spMkLst>
            <pc:docMk/>
            <pc:sldMk cId="3120669869" sldId="259"/>
            <ac:spMk id="6" creationId="{C8176678-4B17-4D5A-92C9-3CE652FE4D51}"/>
          </ac:spMkLst>
        </pc:spChg>
        <pc:spChg chg="mod">
          <ac:chgData name="Bart Delanghe" userId="956f3f6c82133ec8" providerId="LiveId" clId="{099E1954-559E-4CA5-A258-E555D91FCE49}" dt="2021-04-19T06:54:35.985" v="539" actId="1038"/>
          <ac:spMkLst>
            <pc:docMk/>
            <pc:sldMk cId="3120669869" sldId="259"/>
            <ac:spMk id="12" creationId="{CABBD023-F2DF-4310-AF15-1FA5085761AE}"/>
          </ac:spMkLst>
        </pc:spChg>
        <pc:spChg chg="mod">
          <ac:chgData name="Bart Delanghe" userId="956f3f6c82133ec8" providerId="LiveId" clId="{099E1954-559E-4CA5-A258-E555D91FCE49}" dt="2021-04-19T06:55:19.102" v="547" actId="404"/>
          <ac:spMkLst>
            <pc:docMk/>
            <pc:sldMk cId="3120669869" sldId="259"/>
            <ac:spMk id="14" creationId="{0D03AE79-053D-4F15-86BD-8F506B2CD4CC}"/>
          </ac:spMkLst>
        </pc:spChg>
        <pc:spChg chg="mod">
          <ac:chgData name="Bart Delanghe" userId="956f3f6c82133ec8" providerId="LiveId" clId="{099E1954-559E-4CA5-A258-E555D91FCE49}" dt="2021-04-19T06:55:03.541" v="543" actId="404"/>
          <ac:spMkLst>
            <pc:docMk/>
            <pc:sldMk cId="3120669869" sldId="259"/>
            <ac:spMk id="17" creationId="{6C0E8E31-DCD4-4BFE-8CBF-79BA58CA270B}"/>
          </ac:spMkLst>
        </pc:spChg>
        <pc:spChg chg="mod">
          <ac:chgData name="Bart Delanghe" userId="956f3f6c82133ec8" providerId="LiveId" clId="{099E1954-559E-4CA5-A258-E555D91FCE49}" dt="2021-04-19T06:54:57.852" v="541" actId="404"/>
          <ac:spMkLst>
            <pc:docMk/>
            <pc:sldMk cId="3120669869" sldId="259"/>
            <ac:spMk id="19" creationId="{ABF5D6CA-BB48-4787-93F3-D64602D8F89D}"/>
          </ac:spMkLst>
        </pc:spChg>
        <pc:spChg chg="mod">
          <ac:chgData name="Bart Delanghe" userId="956f3f6c82133ec8" providerId="LiveId" clId="{099E1954-559E-4CA5-A258-E555D91FCE49}" dt="2021-04-19T06:55:15.089" v="545" actId="404"/>
          <ac:spMkLst>
            <pc:docMk/>
            <pc:sldMk cId="3120669869" sldId="259"/>
            <ac:spMk id="31" creationId="{9A42F41D-B033-4994-9598-CCCD288CFFBF}"/>
          </ac:spMkLst>
        </pc:spChg>
        <pc:spChg chg="mod">
          <ac:chgData name="Bart Delanghe" userId="956f3f6c82133ec8" providerId="LiveId" clId="{099E1954-559E-4CA5-A258-E555D91FCE49}" dt="2021-05-06T16:36:37.810" v="575" actId="1076"/>
          <ac:spMkLst>
            <pc:docMk/>
            <pc:sldMk cId="3120669869" sldId="259"/>
            <ac:spMk id="40" creationId="{0BA8B297-2F45-4376-A4C9-BD6B6BC838C2}"/>
          </ac:spMkLst>
        </pc:spChg>
        <pc:spChg chg="mod">
          <ac:chgData name="Bart Delanghe" userId="956f3f6c82133ec8" providerId="LiveId" clId="{099E1954-559E-4CA5-A258-E555D91FCE49}" dt="2021-05-06T16:37:04.350" v="578" actId="14100"/>
          <ac:spMkLst>
            <pc:docMk/>
            <pc:sldMk cId="3120669869" sldId="259"/>
            <ac:spMk id="42" creationId="{4295DCC5-862C-4BF1-B50A-9456B8EF3BD5}"/>
          </ac:spMkLst>
        </pc:spChg>
        <pc:picChg chg="mod">
          <ac:chgData name="Bart Delanghe" userId="956f3f6c82133ec8" providerId="LiveId" clId="{099E1954-559E-4CA5-A258-E555D91FCE49}" dt="2021-04-19T06:54:35.985" v="539" actId="1038"/>
          <ac:picMkLst>
            <pc:docMk/>
            <pc:sldMk cId="3120669869" sldId="259"/>
            <ac:picMk id="5" creationId="{525B6682-6972-40DC-AE15-291CADA22428}"/>
          </ac:picMkLst>
        </pc:picChg>
        <pc:picChg chg="mod">
          <ac:chgData name="Bart Delanghe" userId="956f3f6c82133ec8" providerId="LiveId" clId="{099E1954-559E-4CA5-A258-E555D91FCE49}" dt="2021-04-19T06:54:35.985" v="539" actId="1038"/>
          <ac:picMkLst>
            <pc:docMk/>
            <pc:sldMk cId="3120669869" sldId="259"/>
            <ac:picMk id="7" creationId="{E28BBEB6-8ADA-435F-8A12-279347D650CD}"/>
          </ac:picMkLst>
        </pc:picChg>
        <pc:picChg chg="mod">
          <ac:chgData name="Bart Delanghe" userId="956f3f6c82133ec8" providerId="LiveId" clId="{099E1954-559E-4CA5-A258-E555D91FCE49}" dt="2021-04-19T06:54:35.985" v="539" actId="1038"/>
          <ac:picMkLst>
            <pc:docMk/>
            <pc:sldMk cId="3120669869" sldId="259"/>
            <ac:picMk id="9" creationId="{4C5C1C8C-6095-4CB3-AF30-0A7A163AF85E}"/>
          </ac:picMkLst>
        </pc:picChg>
        <pc:picChg chg="mod">
          <ac:chgData name="Bart Delanghe" userId="956f3f6c82133ec8" providerId="LiveId" clId="{099E1954-559E-4CA5-A258-E555D91FCE49}" dt="2021-04-19T06:54:35.985" v="539" actId="1038"/>
          <ac:picMkLst>
            <pc:docMk/>
            <pc:sldMk cId="3120669869" sldId="259"/>
            <ac:picMk id="11" creationId="{B31B5D07-047F-4019-8CD6-576A037A03BB}"/>
          </ac:picMkLst>
        </pc:picChg>
        <pc:picChg chg="mod">
          <ac:chgData name="Bart Delanghe" userId="956f3f6c82133ec8" providerId="LiveId" clId="{099E1954-559E-4CA5-A258-E555D91FCE49}" dt="2021-04-19T06:54:35.985" v="539" actId="1038"/>
          <ac:picMkLst>
            <pc:docMk/>
            <pc:sldMk cId="3120669869" sldId="259"/>
            <ac:picMk id="15" creationId="{9D902800-78CD-448D-A222-720D91D24B4D}"/>
          </ac:picMkLst>
        </pc:picChg>
        <pc:picChg chg="mod">
          <ac:chgData name="Bart Delanghe" userId="956f3f6c82133ec8" providerId="LiveId" clId="{099E1954-559E-4CA5-A258-E555D91FCE49}" dt="2021-04-19T07:10:36.938" v="548" actId="1076"/>
          <ac:picMkLst>
            <pc:docMk/>
            <pc:sldMk cId="3120669869" sldId="259"/>
            <ac:picMk id="1026" creationId="{F428D0F0-3703-4406-9A71-241FC9B71487}"/>
          </ac:picMkLst>
        </pc:picChg>
        <pc:cxnChg chg="mod">
          <ac:chgData name="Bart Delanghe" userId="956f3f6c82133ec8" providerId="LiveId" clId="{099E1954-559E-4CA5-A258-E555D91FCE49}" dt="2021-04-19T06:54:35.985" v="539" actId="1038"/>
          <ac:cxnSpMkLst>
            <pc:docMk/>
            <pc:sldMk cId="3120669869" sldId="259"/>
            <ac:cxnSpMk id="3" creationId="{BCF98339-EA55-4C18-A8BC-6F177E286190}"/>
          </ac:cxnSpMkLst>
        </pc:cxnChg>
        <pc:cxnChg chg="mod">
          <ac:chgData name="Bart Delanghe" userId="956f3f6c82133ec8" providerId="LiveId" clId="{099E1954-559E-4CA5-A258-E555D91FCE49}" dt="2021-04-19T06:54:35.985" v="539" actId="1038"/>
          <ac:cxnSpMkLst>
            <pc:docMk/>
            <pc:sldMk cId="3120669869" sldId="259"/>
            <ac:cxnSpMk id="16" creationId="{FA04385A-A26E-4C8E-867B-F155FF40C59D}"/>
          </ac:cxnSpMkLst>
        </pc:cxnChg>
        <pc:cxnChg chg="mod">
          <ac:chgData name="Bart Delanghe" userId="956f3f6c82133ec8" providerId="LiveId" clId="{099E1954-559E-4CA5-A258-E555D91FCE49}" dt="2021-04-19T06:54:35.985" v="539" actId="1038"/>
          <ac:cxnSpMkLst>
            <pc:docMk/>
            <pc:sldMk cId="3120669869" sldId="259"/>
            <ac:cxnSpMk id="21" creationId="{F98A8B49-20B0-449A-B055-21FD9BED5009}"/>
          </ac:cxnSpMkLst>
        </pc:cxnChg>
        <pc:cxnChg chg="mod">
          <ac:chgData name="Bart Delanghe" userId="956f3f6c82133ec8" providerId="LiveId" clId="{099E1954-559E-4CA5-A258-E555D91FCE49}" dt="2021-04-19T06:54:35.985" v="539" actId="1038"/>
          <ac:cxnSpMkLst>
            <pc:docMk/>
            <pc:sldMk cId="3120669869" sldId="259"/>
            <ac:cxnSpMk id="23" creationId="{3D611F36-D6AC-49EC-8CAC-4B6BA448A953}"/>
          </ac:cxnSpMkLst>
        </pc:cxnChg>
        <pc:cxnChg chg="mod">
          <ac:chgData name="Bart Delanghe" userId="956f3f6c82133ec8" providerId="LiveId" clId="{099E1954-559E-4CA5-A258-E555D91FCE49}" dt="2021-04-19T06:54:35.985" v="539" actId="1038"/>
          <ac:cxnSpMkLst>
            <pc:docMk/>
            <pc:sldMk cId="3120669869" sldId="259"/>
            <ac:cxnSpMk id="25" creationId="{B2649238-C306-4DDF-8E5D-6C533EACEFA5}"/>
          </ac:cxnSpMkLst>
        </pc:cxnChg>
        <pc:cxnChg chg="mod">
          <ac:chgData name="Bart Delanghe" userId="956f3f6c82133ec8" providerId="LiveId" clId="{099E1954-559E-4CA5-A258-E555D91FCE49}" dt="2021-04-19T06:54:35.985" v="539" actId="1038"/>
          <ac:cxnSpMkLst>
            <pc:docMk/>
            <pc:sldMk cId="3120669869" sldId="259"/>
            <ac:cxnSpMk id="26" creationId="{DEBA1AEB-0DCE-4BA5-83B0-3D14676E7489}"/>
          </ac:cxnSpMkLst>
        </pc:cxnChg>
        <pc:cxnChg chg="mod">
          <ac:chgData name="Bart Delanghe" userId="956f3f6c82133ec8" providerId="LiveId" clId="{099E1954-559E-4CA5-A258-E555D91FCE49}" dt="2021-04-19T06:54:35.985" v="539" actId="1038"/>
          <ac:cxnSpMkLst>
            <pc:docMk/>
            <pc:sldMk cId="3120669869" sldId="259"/>
            <ac:cxnSpMk id="30" creationId="{FBA3B752-6A3A-451E-9F70-171C3ED0BC35}"/>
          </ac:cxnSpMkLst>
        </pc:cxnChg>
      </pc:sldChg>
      <pc:sldChg chg="modSp new mod">
        <pc:chgData name="Bart Delanghe" userId="956f3f6c82133ec8" providerId="LiveId" clId="{099E1954-559E-4CA5-A258-E555D91FCE49}" dt="2021-04-18T08:09:46.763" v="385"/>
        <pc:sldMkLst>
          <pc:docMk/>
          <pc:sldMk cId="2715703261" sldId="260"/>
        </pc:sldMkLst>
        <pc:spChg chg="mod">
          <ac:chgData name="Bart Delanghe" userId="956f3f6c82133ec8" providerId="LiveId" clId="{099E1954-559E-4CA5-A258-E555D91FCE49}" dt="2021-04-18T08:09:46.763" v="385"/>
          <ac:spMkLst>
            <pc:docMk/>
            <pc:sldMk cId="2715703261" sldId="260"/>
            <ac:spMk id="2" creationId="{9690280F-D48C-4DA7-83CA-262070D5AD0D}"/>
          </ac:spMkLst>
        </pc:spChg>
        <pc:spChg chg="mod">
          <ac:chgData name="Bart Delanghe" userId="956f3f6c82133ec8" providerId="LiveId" clId="{099E1954-559E-4CA5-A258-E555D91FCE49}" dt="2021-04-18T08:09:46.763" v="385"/>
          <ac:spMkLst>
            <pc:docMk/>
            <pc:sldMk cId="2715703261" sldId="260"/>
            <ac:spMk id="3" creationId="{F5647B87-B4C6-4254-A96D-80157A201A81}"/>
          </ac:spMkLst>
        </pc:spChg>
      </pc:sldChg>
      <pc:sldChg chg="addSp delSp modSp new mod modShow">
        <pc:chgData name="Bart Delanghe" userId="956f3f6c82133ec8" providerId="LiveId" clId="{099E1954-559E-4CA5-A258-E555D91FCE49}" dt="2021-04-19T13:38:26.977" v="572" actId="729"/>
        <pc:sldMkLst>
          <pc:docMk/>
          <pc:sldMk cId="566810426" sldId="261"/>
        </pc:sldMkLst>
        <pc:spChg chg="del">
          <ac:chgData name="Bart Delanghe" userId="956f3f6c82133ec8" providerId="LiveId" clId="{099E1954-559E-4CA5-A258-E555D91FCE49}" dt="2021-04-19T13:32:33.072" v="550" actId="22"/>
          <ac:spMkLst>
            <pc:docMk/>
            <pc:sldMk cId="566810426" sldId="261"/>
            <ac:spMk id="3" creationId="{E01F6B3C-C90C-44B8-B849-33D833417FA4}"/>
          </ac:spMkLst>
        </pc:spChg>
        <pc:spChg chg="add mod">
          <ac:chgData name="Bart Delanghe" userId="956f3f6c82133ec8" providerId="LiveId" clId="{099E1954-559E-4CA5-A258-E555D91FCE49}" dt="2021-04-19T13:33:40.442" v="561" actId="1582"/>
          <ac:spMkLst>
            <pc:docMk/>
            <pc:sldMk cId="566810426" sldId="261"/>
            <ac:spMk id="6" creationId="{6C29472B-90F4-46DC-8A01-1ACB415B4A38}"/>
          </ac:spMkLst>
        </pc:spChg>
        <pc:picChg chg="add mod ord">
          <ac:chgData name="Bart Delanghe" userId="956f3f6c82133ec8" providerId="LiveId" clId="{099E1954-559E-4CA5-A258-E555D91FCE49}" dt="2021-04-19T13:32:39.889" v="553" actId="1076"/>
          <ac:picMkLst>
            <pc:docMk/>
            <pc:sldMk cId="566810426" sldId="261"/>
            <ac:picMk id="5" creationId="{A5FD809B-EE93-41E0-85A4-CB2BD7BE3FC5}"/>
          </ac:picMkLst>
        </pc:picChg>
      </pc:sldChg>
      <pc:sldChg chg="addSp delSp modSp add mod modShow">
        <pc:chgData name="Bart Delanghe" userId="956f3f6c82133ec8" providerId="LiveId" clId="{099E1954-559E-4CA5-A258-E555D91FCE49}" dt="2021-04-19T13:38:28.634" v="573" actId="729"/>
        <pc:sldMkLst>
          <pc:docMk/>
          <pc:sldMk cId="37632715" sldId="262"/>
        </pc:sldMkLst>
        <pc:spChg chg="add del mod">
          <ac:chgData name="Bart Delanghe" userId="956f3f6c82133ec8" providerId="LiveId" clId="{099E1954-559E-4CA5-A258-E555D91FCE49}" dt="2021-04-19T13:34:21.254" v="571" actId="478"/>
          <ac:spMkLst>
            <pc:docMk/>
            <pc:sldMk cId="37632715" sldId="262"/>
            <ac:spMk id="3" creationId="{DE8A9355-49CF-47ED-912B-109C9F42F64D}"/>
          </ac:spMkLst>
        </pc:spChg>
        <pc:spChg chg="mod">
          <ac:chgData name="Bart Delanghe" userId="956f3f6c82133ec8" providerId="LiveId" clId="{099E1954-559E-4CA5-A258-E555D91FCE49}" dt="2021-04-19T13:33:57.450" v="564" actId="1076"/>
          <ac:spMkLst>
            <pc:docMk/>
            <pc:sldMk cId="37632715" sldId="262"/>
            <ac:spMk id="6" creationId="{6C29472B-90F4-46DC-8A01-1ACB415B4A38}"/>
          </ac:spMkLst>
        </pc:spChg>
      </pc:sldChg>
      <pc:sldChg chg="add del">
        <pc:chgData name="Bart Delanghe" userId="956f3f6c82133ec8" providerId="LiveId" clId="{099E1954-559E-4CA5-A258-E555D91FCE49}" dt="2021-04-19T13:33:48.079" v="562" actId="47"/>
        <pc:sldMkLst>
          <pc:docMk/>
          <pc:sldMk cId="2308775273" sldId="262"/>
        </pc:sldMkLst>
      </pc:sldChg>
      <pc:sldChg chg="delSp add mod modShow">
        <pc:chgData name="Bart Delanghe" userId="956f3f6c82133ec8" providerId="LiveId" clId="{099E1954-559E-4CA5-A258-E555D91FCE49}" dt="2021-04-19T13:38:32.561" v="574" actId="729"/>
        <pc:sldMkLst>
          <pc:docMk/>
          <pc:sldMk cId="296623923" sldId="263"/>
        </pc:sldMkLst>
        <pc:spChg chg="del">
          <ac:chgData name="Bart Delanghe" userId="956f3f6c82133ec8" providerId="LiveId" clId="{099E1954-559E-4CA5-A258-E555D91FCE49}" dt="2021-04-19T13:34:16.716" v="570" actId="478"/>
          <ac:spMkLst>
            <pc:docMk/>
            <pc:sldMk cId="296623923" sldId="263"/>
            <ac:spMk id="6" creationId="{6C29472B-90F4-46DC-8A01-1ACB415B4A3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defRPr b="1"/>
          </a:pPr>
          <a:r>
            <a:rPr lang="en-BE"/>
            <a:t>Pre-Installed</a:t>
          </a:r>
          <a:endParaRPr lang="en-US"/>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r>
            <a:rPr lang="en-BE"/>
            <a:t>SAP S4Hana installed</a:t>
          </a:r>
          <a:endParaRPr lang="en-US"/>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76BB1FD7-68C3-40C4-9543-76EC3351A4D0}">
      <dgm:prSet/>
      <dgm:spPr/>
      <dgm:t>
        <a:bodyPr/>
        <a:lstStyle/>
        <a:p>
          <a:r>
            <a:rPr lang="en-BE"/>
            <a:t>Cosmos DB deployed</a:t>
          </a:r>
          <a:endParaRPr lang="en-US"/>
        </a:p>
      </dgm:t>
    </dgm:pt>
    <dgm:pt modelId="{B0C32E88-CDBB-44C4-8EC9-37EB162AFE04}" type="parTrans" cxnId="{D7DE1E02-07EA-4211-984C-3DC89B78CE2D}">
      <dgm:prSet/>
      <dgm:spPr/>
      <dgm:t>
        <a:bodyPr/>
        <a:lstStyle/>
        <a:p>
          <a:endParaRPr lang="en-US"/>
        </a:p>
      </dgm:t>
    </dgm:pt>
    <dgm:pt modelId="{DE53D4EF-D273-4AFB-B961-AA897AE03833}" type="sibTrans" cxnId="{D7DE1E02-07EA-4211-984C-3DC89B78CE2D}">
      <dgm:prSet/>
      <dgm:spPr/>
      <dgm:t>
        <a:bodyPr/>
        <a:lstStyle/>
        <a:p>
          <a:endParaRPr lang="en-US"/>
        </a:p>
      </dgm:t>
    </dgm:pt>
    <dgm:pt modelId="{D6C3953A-1DCB-457B-8BCF-9795277DFBD2}">
      <dgm:prSet/>
      <dgm:spPr/>
      <dgm:t>
        <a:bodyPr/>
        <a:lstStyle/>
        <a:p>
          <a:pPr>
            <a:defRPr b="1"/>
          </a:pPr>
          <a:r>
            <a:rPr lang="en-BE"/>
            <a:t>Your Subscription</a:t>
          </a:r>
          <a:endParaRPr lang="en-US"/>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r>
            <a:rPr lang="en-BE"/>
            <a:t>VM for ADF Runtime and SAP .Net Connector</a:t>
          </a:r>
          <a:endParaRPr lang="en-US"/>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a:t>Synapse</a:t>
          </a:r>
          <a:endParaRPr lang="en-US"/>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a:t>Azure ML</a:t>
          </a:r>
          <a:endParaRPr lang="en-US"/>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a:t>Deployment via Terraform</a:t>
          </a:r>
          <a:endParaRPr lang="en-US"/>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r>
            <a:rPr lang="en-BE"/>
            <a:t>PowerBi Desktop</a:t>
          </a:r>
          <a:endParaRPr lang="en-US"/>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r>
            <a:rPr lang="en-BE"/>
            <a:t>Azure Storage Explorer</a:t>
          </a:r>
          <a:endParaRPr lang="en-US"/>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r>
            <a:rPr lang="en-BE"/>
            <a:t>Azure Data Studio [Optional]</a:t>
          </a:r>
          <a:endParaRPr lang="en-US"/>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dgm:presLayoutVars/>
      </dgm:prSet>
      <dgm:spPr/>
    </dgm:pt>
  </dgm:ptLst>
  <dgm:cxnLst>
    <dgm:cxn modelId="{D7DE1E02-07EA-4211-984C-3DC89B78CE2D}" srcId="{76B79C84-FBCC-4CFD-8C21-03343CAB73F3}" destId="{76BB1FD7-68C3-40C4-9543-76EC3351A4D0}" srcOrd="1" destOrd="0" parTransId="{B0C32E88-CDBB-44C4-8EC9-37EB162AFE04}" sibTransId="{DE53D4EF-D273-4AFB-B961-AA897AE03833}"/>
    <dgm:cxn modelId="{7A57BE09-5E08-46E3-94E2-F2AD2C2D17A4}" type="presOf" srcId="{76BB1FD7-68C3-40C4-9543-76EC3351A4D0}" destId="{027E07CE-20CB-43D2-B627-A4C6E3DEE763}" srcOrd="0" destOrd="1" presId="urn:microsoft.com/office/officeart/2018/2/layout/IconLabelDescriptionList"/>
    <dgm:cxn modelId="{385C020D-B613-4557-91CB-F78DC093AAB3}" type="presOf" srcId="{ED9788C6-28F2-4B2C-892A-B7E575CD6ECF}" destId="{027E07CE-20CB-43D2-B627-A4C6E3DEE763}" srcOrd="0" destOrd="0" presId="urn:microsoft.com/office/officeart/2018/2/layout/IconLabelDescriptionList"/>
    <dgm:cxn modelId="{672D480E-0E54-4DD7-9507-9AE502429914}" type="presOf" srcId="{E0E5773F-2ACA-472C-BFE1-2546D505CFD7}" destId="{AA2F476E-B46E-4EA2-9DB6-9F07658585DF}" srcOrd="0" destOrd="0"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45A00B13-382D-4A07-B018-2F142D31886A}" type="presOf" srcId="{79CC0CFF-4852-431C-A3C5-1CA8CD94621C}" destId="{6B1AB5AF-609F-4791-90A6-52781A362FCE}" srcOrd="0" destOrd="3" presId="urn:microsoft.com/office/officeart/2018/2/layout/IconLabelDescriptionList"/>
    <dgm:cxn modelId="{4DD09A1D-A3FF-4412-9FD7-579445B8D30C}" type="presOf" srcId="{F4286FE5-E129-4D40-9387-04098A84B8FD}" destId="{AA2F476E-B46E-4EA2-9DB6-9F07658585DF}" srcOrd="0" destOrd="1" presId="urn:microsoft.com/office/officeart/2018/2/layout/IconLabelDescriptionList"/>
    <dgm:cxn modelId="{AAFEE224-6A6A-4522-8C39-571E4F2E2FE9}" srcId="{76B79C84-FBCC-4CFD-8C21-03343CAB73F3}" destId="{ED9788C6-28F2-4B2C-892A-B7E575CD6ECF}" srcOrd="0" destOrd="0" parTransId="{F0B26526-E3C4-4774-AADA-E5E505FA93A1}" sibTransId="{54DBA284-808A-4D94-B735-61D0BA420943}"/>
    <dgm:cxn modelId="{1CC22D3B-FD33-4031-8BC4-D29159C4C56B}" srcId="{D6C3953A-1DCB-457B-8BCF-9795277DFBD2}" destId="{79CC0CFF-4852-431C-A3C5-1CA8CD94621C}" srcOrd="3" destOrd="0" parTransId="{37865F65-5987-4A54-A3B9-C7DE46251528}" sibTransId="{06ED1D33-1FD9-48C5-BA58-C180E81387E4}"/>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43011850-05C7-44D1-A201-B548569549D6}" type="presOf" srcId="{140277EC-AD2C-4528-B56F-9F5D9C053560}" destId="{6B1AB5AF-609F-4791-90A6-52781A362FCE}" srcOrd="0" destOrd="2" presId="urn:microsoft.com/office/officeart/2018/2/layout/IconLabelDescriptionList"/>
    <dgm:cxn modelId="{16991387-3CA9-4781-84F4-046B8D3526D3}" srcId="{D6C3953A-1DCB-457B-8BCF-9795277DFBD2}" destId="{8A768285-DEBD-40AE-A9CF-308346B449EE}" srcOrd="1" destOrd="0" parTransId="{8D9065CF-28BA-4F3A-BE20-494C4A0F4C17}" sibTransId="{8F4C9BA4-2B40-4AA6-B8D3-9770EAE79A92}"/>
    <dgm:cxn modelId="{07EFE288-14CF-4A12-BD1B-4006BEC60AF6}" type="presOf" srcId="{EB31B7B6-E843-4D91-BD59-CB4B4CECA10A}" destId="{6B1AB5AF-609F-4791-90A6-52781A362FCE}" srcOrd="0" destOrd="0" presId="urn:microsoft.com/office/officeart/2018/2/layout/IconLabelDescriptionList"/>
    <dgm:cxn modelId="{28D79789-94D8-48D2-8825-51F05A43EB66}" srcId="{D6C3953A-1DCB-457B-8BCF-9795277DFBD2}" destId="{140277EC-AD2C-4528-B56F-9F5D9C053560}" srcOrd="2" destOrd="0" parTransId="{E3EF04FF-3D23-4E07-8F23-0D722DACA2F9}" sibTransId="{C0022F6A-C484-40B5-A9AA-BF8C30921D16}"/>
    <dgm:cxn modelId="{5604338C-8872-46F2-9220-B0EC1008BC47}" type="presOf" srcId="{76B79C84-FBCC-4CFD-8C21-03343CAB73F3}" destId="{D10411E2-1031-4C84-9855-B4EA386133BC}" srcOrd="0" destOrd="0" presId="urn:microsoft.com/office/officeart/2018/2/layout/IconLabelDescriptionList"/>
    <dgm:cxn modelId="{4EA2CC8D-0CCE-4454-B7ED-CCC056E2240F}" type="presOf" srcId="{8A768285-DEBD-40AE-A9CF-308346B449EE}" destId="{6B1AB5AF-609F-4791-90A6-52781A362FCE}" srcOrd="0" destOrd="1" presId="urn:microsoft.com/office/officeart/2018/2/layout/IconLabelDescriptionList"/>
    <dgm:cxn modelId="{46D5FF90-BA4B-4ABB-9F30-504B41DE1133}" type="presOf" srcId="{71DC36A4-3A76-4BDF-B531-F664282D0E2C}" destId="{AA2F476E-B46E-4EA2-9DB6-9F07658585DF}" srcOrd="0" destOrd="2" presId="urn:microsoft.com/office/officeart/2018/2/layout/IconLabelDescriptionList"/>
    <dgm:cxn modelId="{5A390692-9239-4DE8-BFBE-8A2500DA664F}" srcId="{951A2093-8451-448B-AA7F-9032B0991BF8}" destId="{662A27ED-0A5B-4F50-B92D-E1716143FFC7}" srcOrd="2" destOrd="0" parTransId="{315A2067-1BF6-440D-BFD2-FFE5AC6F2CA1}" sibTransId="{290D74C7-B9BD-45E7-BE6C-0D83E0434983}"/>
    <dgm:cxn modelId="{46EE2093-D919-4C80-91C3-5B1C4E221C28}" srcId="{662A27ED-0A5B-4F50-B92D-E1716143FFC7}" destId="{E0E5773F-2ACA-472C-BFE1-2546D505CFD7}" srcOrd="0" destOrd="0" parTransId="{C12E88FD-0719-4D66-9785-DBC075DECE42}" sibTransId="{EA0DE095-2EC2-448B-B4B3-5F2575BDBEC8}"/>
    <dgm:cxn modelId="{8AF67F94-432E-47DA-A98B-F0DC2BA7D204}" type="presOf" srcId="{662A27ED-0A5B-4F50-B92D-E1716143FFC7}" destId="{103BEB87-8C1D-4A21-9364-CD058028B6D4}" srcOrd="0" destOrd="0"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559B8DAB-A6EF-4CB5-BBB2-B6136E37A659}" type="presOf" srcId="{D6C3953A-1DCB-457B-8BCF-9795277DFBD2}" destId="{D574FB6C-CF43-4D58-9D83-07C46FD22E37}" srcOrd="0" destOrd="0" presId="urn:microsoft.com/office/officeart/2018/2/layout/IconLabelDescriptionList"/>
    <dgm:cxn modelId="{227ED1C7-E2A0-4F90-882E-4231DE14954A}" srcId="{662A27ED-0A5B-4F50-B92D-E1716143FFC7}" destId="{F4286FE5-E129-4D40-9387-04098A84B8FD}" srcOrd="1" destOrd="0" parTransId="{AB12CC3A-B950-4220-BFA1-2291A15726D4}" sibTransId="{74186AF9-81A5-4991-A5A6-E1861D9C4AA0}"/>
    <dgm:cxn modelId="{25DE12FD-C900-40CE-9CE3-EE8C6F2836CC}" srcId="{951A2093-8451-448B-AA7F-9032B0991BF8}" destId="{76B79C84-FBCC-4CFD-8C21-03343CAB73F3}" srcOrd="0" destOrd="0" parTransId="{4266B0D2-486F-49F0-A73B-592145E4F906}" sibTransId="{82BAE700-3383-4139-BA50-A62F3F134B69}"/>
    <dgm:cxn modelId="{A35E77F3-CCFA-401F-A5BB-5B7B9250FEE1}" type="presParOf" srcId="{F70D8A9B-820A-47F4-AE49-962F0914C3A2}" destId="{1C24B1E2-BB33-452C-B133-C983FB6FCCAB}" srcOrd="0" destOrd="0" presId="urn:microsoft.com/office/officeart/2018/2/layout/IconLabelDescriptionList"/>
    <dgm:cxn modelId="{3369463A-8619-4696-809F-8A693483C773}" type="presParOf" srcId="{1C24B1E2-BB33-452C-B133-C983FB6FCCAB}" destId="{E81638AE-D259-4C0F-A739-EFB1BA5C6848}" srcOrd="0" destOrd="0" presId="urn:microsoft.com/office/officeart/2018/2/layout/IconLabelDescriptionList"/>
    <dgm:cxn modelId="{432B1CA9-3B51-4B6D-8BF4-D059CF1B96D9}" type="presParOf" srcId="{1C24B1E2-BB33-452C-B133-C983FB6FCCAB}" destId="{56FAB130-6E50-4F90-84E0-FBB163EEBDC6}" srcOrd="1" destOrd="0" presId="urn:microsoft.com/office/officeart/2018/2/layout/IconLabelDescriptionList"/>
    <dgm:cxn modelId="{E999E290-7484-4C41-964E-478294E3DE71}" type="presParOf" srcId="{1C24B1E2-BB33-452C-B133-C983FB6FCCAB}" destId="{D10411E2-1031-4C84-9855-B4EA386133BC}" srcOrd="2" destOrd="0" presId="urn:microsoft.com/office/officeart/2018/2/layout/IconLabelDescriptionList"/>
    <dgm:cxn modelId="{8F6B0BA5-3FD0-4AFF-AF13-A8566BFDA1F7}" type="presParOf" srcId="{1C24B1E2-BB33-452C-B133-C983FB6FCCAB}" destId="{DB360FCA-F29F-4EA5-9C32-991B1E94767B}" srcOrd="3" destOrd="0" presId="urn:microsoft.com/office/officeart/2018/2/layout/IconLabelDescriptionList"/>
    <dgm:cxn modelId="{BE7873E0-81BD-4CEE-ABFA-AF3EC6083D31}" type="presParOf" srcId="{1C24B1E2-BB33-452C-B133-C983FB6FCCAB}" destId="{027E07CE-20CB-43D2-B627-A4C6E3DEE763}" srcOrd="4" destOrd="0" presId="urn:microsoft.com/office/officeart/2018/2/layout/IconLabelDescriptionList"/>
    <dgm:cxn modelId="{4F3D7FF4-1A83-4778-A66F-BE0464C5B050}" type="presParOf" srcId="{F70D8A9B-820A-47F4-AE49-962F0914C3A2}" destId="{A22F0484-815E-4277-A686-FF9A51DB29CB}" srcOrd="1" destOrd="0" presId="urn:microsoft.com/office/officeart/2018/2/layout/IconLabelDescriptionList"/>
    <dgm:cxn modelId="{952BCB2D-30B5-4131-97FE-FF7E0CB06CE3}" type="presParOf" srcId="{F70D8A9B-820A-47F4-AE49-962F0914C3A2}" destId="{C23DD7DF-3C2B-4588-9EC2-F98378C334DD}" srcOrd="2" destOrd="0" presId="urn:microsoft.com/office/officeart/2018/2/layout/IconLabelDescriptionList"/>
    <dgm:cxn modelId="{205DA03C-4DF1-41F2-AC37-B615411A7764}" type="presParOf" srcId="{C23DD7DF-3C2B-4588-9EC2-F98378C334DD}" destId="{BB835347-83F6-4C18-AC1D-49ACCA3855B7}" srcOrd="0" destOrd="0" presId="urn:microsoft.com/office/officeart/2018/2/layout/IconLabelDescriptionList"/>
    <dgm:cxn modelId="{85FFF8C7-511C-41AB-A688-C3AA334FF352}" type="presParOf" srcId="{C23DD7DF-3C2B-4588-9EC2-F98378C334DD}" destId="{5B0076A3-E6CC-467D-A250-607DD0C1835C}" srcOrd="1" destOrd="0" presId="urn:microsoft.com/office/officeart/2018/2/layout/IconLabelDescriptionList"/>
    <dgm:cxn modelId="{DD353AFE-6728-4C4C-8636-D8C9C98229FD}" type="presParOf" srcId="{C23DD7DF-3C2B-4588-9EC2-F98378C334DD}" destId="{D574FB6C-CF43-4D58-9D83-07C46FD22E37}" srcOrd="2" destOrd="0" presId="urn:microsoft.com/office/officeart/2018/2/layout/IconLabelDescriptionList"/>
    <dgm:cxn modelId="{A196EBA4-F6C9-4F93-B11B-195FFC0ACA1D}" type="presParOf" srcId="{C23DD7DF-3C2B-4588-9EC2-F98378C334DD}" destId="{27B2B2F4-C77B-47E6-BCAA-AA870BC687D7}" srcOrd="3" destOrd="0" presId="urn:microsoft.com/office/officeart/2018/2/layout/IconLabelDescriptionList"/>
    <dgm:cxn modelId="{C000FA1F-588D-4E1A-92B6-EEDFBAD862DD}" type="presParOf" srcId="{C23DD7DF-3C2B-4588-9EC2-F98378C334DD}" destId="{6B1AB5AF-609F-4791-90A6-52781A362FCE}" srcOrd="4" destOrd="0" presId="urn:microsoft.com/office/officeart/2018/2/layout/IconLabelDescriptionList"/>
    <dgm:cxn modelId="{A5DC6031-B843-48D7-8330-59570712B4EE}" type="presParOf" srcId="{F70D8A9B-820A-47F4-AE49-962F0914C3A2}" destId="{EA54BB1C-9F60-42C9-AF60-F5672BFABB1A}" srcOrd="3" destOrd="0" presId="urn:microsoft.com/office/officeart/2018/2/layout/IconLabelDescriptionList"/>
    <dgm:cxn modelId="{956A3240-25F0-4E0E-B845-A7A00F4E4ED9}" type="presParOf" srcId="{F70D8A9B-820A-47F4-AE49-962F0914C3A2}" destId="{B383FD70-93A3-4B12-A562-E0EE19099E72}" srcOrd="4" destOrd="0" presId="urn:microsoft.com/office/officeart/2018/2/layout/IconLabelDescriptionList"/>
    <dgm:cxn modelId="{77779D28-7638-4A34-A8F2-FA37EE1BDA31}" type="presParOf" srcId="{B383FD70-93A3-4B12-A562-E0EE19099E72}" destId="{D22EE512-028F-4964-819B-788F8E536CD4}" srcOrd="0" destOrd="0" presId="urn:microsoft.com/office/officeart/2018/2/layout/IconLabelDescriptionList"/>
    <dgm:cxn modelId="{68EEED5C-8B00-48A7-89CD-8E0994057E4A}" type="presParOf" srcId="{B383FD70-93A3-4B12-A562-E0EE19099E72}" destId="{C2D2F78C-0269-4EBD-AF63-A997AD8FE2BE}" srcOrd="1" destOrd="0" presId="urn:microsoft.com/office/officeart/2018/2/layout/IconLabelDescriptionList"/>
    <dgm:cxn modelId="{AA11835E-B831-49A8-BEFA-A876F2059189}" type="presParOf" srcId="{B383FD70-93A3-4B12-A562-E0EE19099E72}" destId="{103BEB87-8C1D-4A21-9364-CD058028B6D4}" srcOrd="2" destOrd="0" presId="urn:microsoft.com/office/officeart/2018/2/layout/IconLabelDescriptionList"/>
    <dgm:cxn modelId="{BAA73DAA-D063-46FC-9199-C290175A6E4B}" type="presParOf" srcId="{B383FD70-93A3-4B12-A562-E0EE19099E72}" destId="{6DCA3C90-7945-4D26-8C5E-99638A2F0EBC}" srcOrd="3" destOrd="0" presId="urn:microsoft.com/office/officeart/2018/2/layout/IconLabelDescriptionList"/>
    <dgm:cxn modelId="{2053D866-F761-494E-830A-AFD5BDD63A4D}"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4688" y="682989"/>
          <a:ext cx="1150242" cy="1150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4688" y="1982353"/>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BE" sz="3100" kern="1200"/>
            <a:t>Pre-Installed</a:t>
          </a:r>
          <a:endParaRPr lang="en-US" sz="3100" kern="1200"/>
        </a:p>
      </dsp:txBody>
      <dsp:txXfrm>
        <a:off x="4688" y="1982353"/>
        <a:ext cx="3286406" cy="492960"/>
      </dsp:txXfrm>
    </dsp:sp>
    <dsp:sp modelId="{027E07CE-20CB-43D2-B627-A4C6E3DEE763}">
      <dsp:nvSpPr>
        <dsp:cNvPr id="0" name=""/>
        <dsp:cNvSpPr/>
      </dsp:nvSpPr>
      <dsp:spPr>
        <a:xfrm>
          <a:off x="4688" y="2544673"/>
          <a:ext cx="3286406" cy="160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BE" sz="1700" kern="1200"/>
            <a:t>SAP S4Hana installed</a:t>
          </a:r>
          <a:endParaRPr lang="en-US" sz="1700" kern="1200"/>
        </a:p>
        <a:p>
          <a:pPr marL="0" lvl="0" indent="0" algn="l" defTabSz="755650">
            <a:lnSpc>
              <a:spcPct val="90000"/>
            </a:lnSpc>
            <a:spcBef>
              <a:spcPct val="0"/>
            </a:spcBef>
            <a:spcAft>
              <a:spcPct val="35000"/>
            </a:spcAft>
            <a:buNone/>
          </a:pPr>
          <a:r>
            <a:rPr lang="en-BE" sz="1700" kern="1200"/>
            <a:t>Cosmos DB deployed</a:t>
          </a:r>
          <a:endParaRPr lang="en-US" sz="1700" kern="1200"/>
        </a:p>
      </dsp:txBody>
      <dsp:txXfrm>
        <a:off x="4688" y="2544673"/>
        <a:ext cx="3286406" cy="1606274"/>
      </dsp:txXfrm>
    </dsp:sp>
    <dsp:sp modelId="{BB835347-83F6-4C18-AC1D-49ACCA3855B7}">
      <dsp:nvSpPr>
        <dsp:cNvPr id="0" name=""/>
        <dsp:cNvSpPr/>
      </dsp:nvSpPr>
      <dsp:spPr>
        <a:xfrm>
          <a:off x="3866215" y="682989"/>
          <a:ext cx="1150242" cy="1150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6215" y="1982353"/>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BE" sz="3100" kern="1200"/>
            <a:t>Your Subscription</a:t>
          </a:r>
          <a:endParaRPr lang="en-US" sz="3100" kern="1200"/>
        </a:p>
      </dsp:txBody>
      <dsp:txXfrm>
        <a:off x="3866215" y="1982353"/>
        <a:ext cx="3286406" cy="492960"/>
      </dsp:txXfrm>
    </dsp:sp>
    <dsp:sp modelId="{6B1AB5AF-609F-4791-90A6-52781A362FCE}">
      <dsp:nvSpPr>
        <dsp:cNvPr id="0" name=""/>
        <dsp:cNvSpPr/>
      </dsp:nvSpPr>
      <dsp:spPr>
        <a:xfrm>
          <a:off x="3866215" y="2544673"/>
          <a:ext cx="3286406" cy="160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BE" sz="1700" kern="1200"/>
            <a:t>VM for ADF Runtime and SAP .Net Connector</a:t>
          </a:r>
          <a:endParaRPr lang="en-US" sz="1700" kern="1200"/>
        </a:p>
        <a:p>
          <a:pPr marL="0" lvl="0" indent="0" algn="l" defTabSz="755650">
            <a:lnSpc>
              <a:spcPct val="90000"/>
            </a:lnSpc>
            <a:spcBef>
              <a:spcPct val="0"/>
            </a:spcBef>
            <a:spcAft>
              <a:spcPct val="35000"/>
            </a:spcAft>
            <a:buNone/>
          </a:pPr>
          <a:r>
            <a:rPr lang="en-BE" sz="1700" kern="1200"/>
            <a:t>Synapse</a:t>
          </a:r>
          <a:endParaRPr lang="en-US" sz="1700" kern="1200"/>
        </a:p>
        <a:p>
          <a:pPr marL="0" lvl="0" indent="0" algn="l" defTabSz="755650">
            <a:lnSpc>
              <a:spcPct val="90000"/>
            </a:lnSpc>
            <a:spcBef>
              <a:spcPct val="0"/>
            </a:spcBef>
            <a:spcAft>
              <a:spcPct val="35000"/>
            </a:spcAft>
            <a:buNone/>
          </a:pPr>
          <a:r>
            <a:rPr lang="en-BE" sz="1700" kern="1200"/>
            <a:t>Azure ML</a:t>
          </a:r>
          <a:endParaRPr lang="en-US" sz="1700" kern="1200"/>
        </a:p>
        <a:p>
          <a:pPr marL="0" lvl="0" indent="0" algn="l" defTabSz="755650">
            <a:lnSpc>
              <a:spcPct val="90000"/>
            </a:lnSpc>
            <a:spcBef>
              <a:spcPct val="0"/>
            </a:spcBef>
            <a:spcAft>
              <a:spcPct val="35000"/>
            </a:spcAft>
            <a:buNone/>
          </a:pPr>
          <a:r>
            <a:rPr lang="en-BE" sz="1700" kern="1200"/>
            <a:t>Deployment via Terraform</a:t>
          </a:r>
          <a:endParaRPr lang="en-US" sz="1700" kern="1200"/>
        </a:p>
      </dsp:txBody>
      <dsp:txXfrm>
        <a:off x="3866215" y="2544673"/>
        <a:ext cx="3286406" cy="1606274"/>
      </dsp:txXfrm>
    </dsp:sp>
    <dsp:sp modelId="{D22EE512-028F-4964-819B-788F8E536CD4}">
      <dsp:nvSpPr>
        <dsp:cNvPr id="0" name=""/>
        <dsp:cNvSpPr/>
      </dsp:nvSpPr>
      <dsp:spPr>
        <a:xfrm>
          <a:off x="7727743" y="682989"/>
          <a:ext cx="1150242" cy="1150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7743" y="1982353"/>
          <a:ext cx="3286406" cy="4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BE" sz="3100" kern="1200"/>
            <a:t>Tooling</a:t>
          </a:r>
          <a:endParaRPr lang="en-US" sz="3100" kern="1200"/>
        </a:p>
      </dsp:txBody>
      <dsp:txXfrm>
        <a:off x="7727743" y="1982353"/>
        <a:ext cx="3286406" cy="492960"/>
      </dsp:txXfrm>
    </dsp:sp>
    <dsp:sp modelId="{AA2F476E-B46E-4EA2-9DB6-9F07658585DF}">
      <dsp:nvSpPr>
        <dsp:cNvPr id="0" name=""/>
        <dsp:cNvSpPr/>
      </dsp:nvSpPr>
      <dsp:spPr>
        <a:xfrm>
          <a:off x="7727743" y="2544673"/>
          <a:ext cx="3286406" cy="1606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BE" sz="1700" kern="1200"/>
            <a:t>PowerBi Desktop</a:t>
          </a:r>
          <a:endParaRPr lang="en-US" sz="1700" kern="1200"/>
        </a:p>
        <a:p>
          <a:pPr marL="0" lvl="0" indent="0" algn="l" defTabSz="755650">
            <a:lnSpc>
              <a:spcPct val="90000"/>
            </a:lnSpc>
            <a:spcBef>
              <a:spcPct val="0"/>
            </a:spcBef>
            <a:spcAft>
              <a:spcPct val="35000"/>
            </a:spcAft>
            <a:buNone/>
          </a:pPr>
          <a:r>
            <a:rPr lang="en-BE" sz="1700" kern="1200"/>
            <a:t>Azure Storage Explorer</a:t>
          </a:r>
          <a:endParaRPr lang="en-US" sz="1700" kern="1200"/>
        </a:p>
        <a:p>
          <a:pPr marL="0" lvl="0" indent="0" algn="l" defTabSz="755650">
            <a:lnSpc>
              <a:spcPct val="90000"/>
            </a:lnSpc>
            <a:spcBef>
              <a:spcPct val="0"/>
            </a:spcBef>
            <a:spcAft>
              <a:spcPct val="35000"/>
            </a:spcAft>
            <a:buNone/>
          </a:pPr>
          <a:r>
            <a:rPr lang="en-BE" sz="1700" kern="1200"/>
            <a:t>Azure Data Studio [Optional]</a:t>
          </a:r>
          <a:endParaRPr lang="en-US" sz="1700" kern="1200"/>
        </a:p>
      </dsp:txBody>
      <dsp:txXfrm>
        <a:off x="7727743" y="2544673"/>
        <a:ext cx="3286406" cy="16062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06/05/2021</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06/05/2021</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hzandvl/microhack-sap-data" TargetMode="Externa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10" b="14220"/>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0" y="3657600"/>
            <a:ext cx="12192000" cy="3200400"/>
          </a:xfrm>
        </p:spPr>
        <p:txBody>
          <a:bodyPr wrap="square" anchor="b">
            <a:normAutofit/>
          </a:bodyPr>
          <a:lstStyle/>
          <a:p>
            <a:r>
              <a:rPr lang="en-BE" dirty="0" err="1"/>
              <a:t>MicroHack</a:t>
            </a:r>
            <a:br>
              <a:rPr lang="en-BE" dirty="0"/>
            </a:br>
            <a:r>
              <a:rPr lang="en-BE" dirty="0"/>
              <a:t>SAP + Data</a:t>
            </a:r>
            <a:br>
              <a:rPr lang="en-BE" dirty="0"/>
            </a:br>
            <a:r>
              <a:rPr lang="en-BE" sz="1400" dirty="0"/>
              <a:t>Thijs Zandvliet / Julien Michel / Bart Delanghe</a:t>
            </a:r>
            <a:endParaRPr lang="en-BE" dirty="0"/>
          </a:p>
        </p:txBody>
      </p:sp>
    </p:spTree>
    <p:extLst>
      <p:ext uri="{BB962C8B-B14F-4D97-AF65-F5344CB8AC3E}">
        <p14:creationId xmlns:p14="http://schemas.microsoft.com/office/powerpoint/2010/main" val="19913940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4200" y="1435503"/>
            <a:ext cx="11018520" cy="947952"/>
          </a:xfrm>
        </p:spPr>
        <p:txBody>
          <a:bodyPr/>
          <a:lstStyle/>
          <a:p>
            <a:r>
              <a:rPr lang="en-BE" dirty="0"/>
              <a:t>Customers pay X days after receiving billing document</a:t>
            </a:r>
          </a:p>
          <a:p>
            <a:r>
              <a:rPr lang="en-BE" dirty="0"/>
              <a:t>Goal : predict when a customer will pay</a:t>
            </a:r>
          </a:p>
        </p:txBody>
      </p:sp>
      <p:cxnSp>
        <p:nvCxnSpPr>
          <p:cNvPr id="9" name="Straight Arrow Connector 8">
            <a:extLst>
              <a:ext uri="{FF2B5EF4-FFF2-40B4-BE49-F238E27FC236}">
                <a16:creationId xmlns:a16="http://schemas.microsoft.com/office/drawing/2014/main" id="{6C2BB805-6733-48C3-944D-045FB8E2001F}"/>
              </a:ext>
            </a:extLst>
          </p:cNvPr>
          <p:cNvCxnSpPr/>
          <p:nvPr/>
        </p:nvCxnSpPr>
        <p:spPr>
          <a:xfrm flipV="1">
            <a:off x="1514843" y="4074011"/>
            <a:ext cx="0" cy="201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579111" cy="31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34761" y="4478231"/>
            <a:ext cx="184444" cy="1581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424005" y="5737984"/>
            <a:ext cx="184444" cy="3100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2817103" y="5176783"/>
            <a:ext cx="184444" cy="8712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218049" y="5518214"/>
            <a:ext cx="184444" cy="51803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3600695" y="5726212"/>
            <a:ext cx="184444" cy="310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574260" y="6059790"/>
            <a:ext cx="519694"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4574260" y="4209405"/>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4574260" y="4478231"/>
            <a:ext cx="362715" cy="1452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4990534" y="4106715"/>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4990534" y="4414492"/>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925002" y="4052573"/>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Setup</a:t>
            </a:r>
          </a:p>
        </p:txBody>
      </p:sp>
      <p:pic>
        <p:nvPicPr>
          <p:cNvPr id="5" name="Google Shape;889;p87">
            <a:extLst>
              <a:ext uri="{FF2B5EF4-FFF2-40B4-BE49-F238E27FC236}">
                <a16:creationId xmlns:a16="http://schemas.microsoft.com/office/drawing/2014/main" id="{525B6682-6972-40DC-AE15-291CADA22428}"/>
              </a:ext>
            </a:extLst>
          </p:cNvPr>
          <p:cNvPicPr preferRelativeResize="0"/>
          <p:nvPr/>
        </p:nvPicPr>
        <p:blipFill>
          <a:blip r:embed="rId2">
            <a:alphaModFix/>
          </a:blip>
          <a:stretch>
            <a:fillRect/>
          </a:stretch>
        </p:blipFill>
        <p:spPr>
          <a:xfrm>
            <a:off x="1077722" y="2260669"/>
            <a:ext cx="1212000" cy="353488"/>
          </a:xfrm>
          <a:prstGeom prst="rect">
            <a:avLst/>
          </a:prstGeom>
          <a:noFill/>
          <a:ln>
            <a:noFill/>
          </a:ln>
        </p:spPr>
      </p:pic>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3"/>
          <a:stretch>
            <a:fillRect/>
          </a:stretch>
        </p:blipFill>
        <p:spPr>
          <a:xfrm>
            <a:off x="5561424" y="2875157"/>
            <a:ext cx="814006" cy="814006"/>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4"/>
          <a:stretch>
            <a:fillRect/>
          </a:stretch>
        </p:blipFill>
        <p:spPr>
          <a:xfrm>
            <a:off x="7657427" y="4115931"/>
            <a:ext cx="512108" cy="506012"/>
          </a:xfrm>
          <a:prstGeom prst="rect">
            <a:avLst/>
          </a:prstGeom>
        </p:spPr>
      </p:pic>
      <p:pic>
        <p:nvPicPr>
          <p:cNvPr id="11" name="Picture 10">
            <a:extLst>
              <a:ext uri="{FF2B5EF4-FFF2-40B4-BE49-F238E27FC236}">
                <a16:creationId xmlns:a16="http://schemas.microsoft.com/office/drawing/2014/main" id="{B31B5D07-047F-4019-8CD6-576A037A03BB}"/>
              </a:ext>
            </a:extLst>
          </p:cNvPr>
          <p:cNvPicPr>
            <a:picLocks noChangeAspect="1"/>
          </p:cNvPicPr>
          <p:nvPr/>
        </p:nvPicPr>
        <p:blipFill>
          <a:blip r:embed="rId5"/>
          <a:stretch>
            <a:fillRect/>
          </a:stretch>
        </p:blipFill>
        <p:spPr>
          <a:xfrm>
            <a:off x="9003518" y="2227321"/>
            <a:ext cx="469433" cy="518205"/>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9646588" y="2313099"/>
            <a:ext cx="1013867" cy="369332"/>
          </a:xfrm>
          <a:prstGeom prst="rect">
            <a:avLst/>
          </a:prstGeom>
          <a:noFill/>
        </p:spPr>
        <p:txBody>
          <a:bodyPr wrap="none" rtlCol="0">
            <a:spAutoFit/>
          </a:bodyPr>
          <a:lstStyle/>
          <a:p>
            <a:r>
              <a:rPr lang="en-BE"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895539" y="4745319"/>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193284" y="382216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93720" y="3822163"/>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158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pic>
        <p:nvPicPr>
          <p:cNvPr id="1026" name="Picture 2" descr="Image result for cosmos db png">
            <a:extLst>
              <a:ext uri="{FF2B5EF4-FFF2-40B4-BE49-F238E27FC236}">
                <a16:creationId xmlns:a16="http://schemas.microsoft.com/office/drawing/2014/main" id="{F428D0F0-3703-4406-9A71-241FC9B714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7722" y="4243844"/>
            <a:ext cx="706097" cy="71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16" name="Connector: Elbow 15">
            <a:extLst>
              <a:ext uri="{FF2B5EF4-FFF2-40B4-BE49-F238E27FC236}">
                <a16:creationId xmlns:a16="http://schemas.microsoft.com/office/drawing/2014/main" id="{FA04385A-A26E-4C8E-867B-F155FF40C59D}"/>
              </a:ext>
            </a:extLst>
          </p:cNvPr>
          <p:cNvCxnSpPr/>
          <p:nvPr/>
        </p:nvCxnSpPr>
        <p:spPr>
          <a:xfrm flipV="1">
            <a:off x="6430520" y="2497765"/>
            <a:ext cx="2489777" cy="784395"/>
          </a:xfrm>
          <a:prstGeom prst="bentConnector3">
            <a:avLst>
              <a:gd name="adj1" fmla="val 243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BA1AEB-0DCE-4BA5-83B0-3D14676E7489}"/>
              </a:ext>
            </a:extLst>
          </p:cNvPr>
          <p:cNvCxnSpPr>
            <a:endCxn id="9" idx="1"/>
          </p:cNvCxnSpPr>
          <p:nvPr/>
        </p:nvCxnSpPr>
        <p:spPr>
          <a:xfrm>
            <a:off x="6430520" y="3394661"/>
            <a:ext cx="1226907" cy="974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stCxn id="9" idx="3"/>
            <a:endCxn id="11" idx="2"/>
          </p:cNvCxnSpPr>
          <p:nvPr/>
        </p:nvCxnSpPr>
        <p:spPr>
          <a:xfrm flipV="1">
            <a:off x="8169535" y="2745526"/>
            <a:ext cx="1068700" cy="16234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673986" y="5064717"/>
            <a:ext cx="1596143" cy="307777"/>
          </a:xfrm>
          <a:prstGeom prst="rect">
            <a:avLst/>
          </a:prstGeom>
          <a:noFill/>
        </p:spPr>
        <p:txBody>
          <a:bodyPr wrap="none" rtlCol="0">
            <a:spAutoFit/>
          </a:bodyPr>
          <a:lstStyle/>
          <a:p>
            <a:r>
              <a:rPr lang="en-BE" sz="1400" dirty="0">
                <a:solidFill>
                  <a:schemeClr val="accent1"/>
                </a:solidFill>
              </a:rPr>
              <a:t>Azure Cosmos DB</a:t>
            </a:r>
          </a:p>
        </p:txBody>
      </p:sp>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12996841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p:txBody>
          <a:bodyPr/>
          <a:lstStyle/>
          <a:p>
            <a:r>
              <a:rPr lang="en-BE" dirty="0" err="1">
                <a:hlinkClick r:id="rId2"/>
              </a:rPr>
              <a:t>thzandvl</a:t>
            </a:r>
            <a:r>
              <a:rPr lang="en-BE" dirty="0">
                <a:hlinkClick r:id="rId2"/>
              </a:rPr>
              <a:t>/</a:t>
            </a:r>
            <a:r>
              <a:rPr lang="en-BE" dirty="0" err="1">
                <a:hlinkClick r:id="rId2"/>
              </a:rPr>
              <a:t>microhack</a:t>
            </a:r>
            <a:r>
              <a:rPr lang="en-BE" dirty="0">
                <a:hlinkClick r:id="rId2"/>
              </a:rPr>
              <a:t>-sap-data (github.com)</a:t>
            </a:r>
            <a:endParaRPr lang="en-BE" dirty="0"/>
          </a:p>
          <a:p>
            <a:r>
              <a:rPr lang="en-BE" dirty="0"/>
              <a:t>Txt file with connectivity details for SAP &amp; </a:t>
            </a:r>
            <a:r>
              <a:rPr lang="en-BE" dirty="0" err="1"/>
              <a:t>CosmosDB</a:t>
            </a:r>
            <a:endParaRPr lang="en-BE" dirty="0"/>
          </a:p>
          <a:p>
            <a:r>
              <a:rPr lang="en-BE" dirty="0"/>
              <a:t>Blob storage with SAP </a:t>
            </a:r>
            <a:r>
              <a:rPr lang="en-BE" dirty="0" err="1"/>
              <a:t>.Net</a:t>
            </a:r>
            <a:r>
              <a:rPr lang="en-BE" dirty="0"/>
              <a:t> Connector if no S-User</a:t>
            </a:r>
          </a:p>
          <a:p>
            <a:pPr lvl="1"/>
            <a:r>
              <a:rPr lang="en-BE" dirty="0"/>
              <a:t>Note: will be removed after </a:t>
            </a:r>
            <a:r>
              <a:rPr lang="en-BE" dirty="0" err="1"/>
              <a:t>MicroHack</a:t>
            </a:r>
            <a:endParaRPr lang="en-BE" dirty="0"/>
          </a:p>
        </p:txBody>
      </p:sp>
    </p:spTree>
    <p:extLst>
      <p:ext uri="{BB962C8B-B14F-4D97-AF65-F5344CB8AC3E}">
        <p14:creationId xmlns:p14="http://schemas.microsoft.com/office/powerpoint/2010/main" val="271570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80C6-CC7C-47C3-B307-00114EDC1B4A}"/>
              </a:ext>
            </a:extLst>
          </p:cNvPr>
          <p:cNvSpPr>
            <a:spLocks noGrp="1"/>
          </p:cNvSpPr>
          <p:nvPr>
            <p:ph type="title"/>
          </p:nvPr>
        </p:nvSpPr>
        <p:spPr/>
        <p:txBody>
          <a:bodyPr/>
          <a:lstStyle/>
          <a:p>
            <a:endParaRPr lang="en-BE"/>
          </a:p>
        </p:txBody>
      </p:sp>
      <p:pic>
        <p:nvPicPr>
          <p:cNvPr id="5" name="Content Placeholder 4">
            <a:extLst>
              <a:ext uri="{FF2B5EF4-FFF2-40B4-BE49-F238E27FC236}">
                <a16:creationId xmlns:a16="http://schemas.microsoft.com/office/drawing/2014/main" id="{A5FD809B-EE93-41E0-85A4-CB2BD7BE3FC5}"/>
              </a:ext>
            </a:extLst>
          </p:cNvPr>
          <p:cNvPicPr>
            <a:picLocks noGrp="1" noChangeAspect="1"/>
          </p:cNvPicPr>
          <p:nvPr>
            <p:ph idx="1"/>
          </p:nvPr>
        </p:nvPicPr>
        <p:blipFill>
          <a:blip r:embed="rId2"/>
          <a:stretch>
            <a:fillRect/>
          </a:stretch>
        </p:blipFill>
        <p:spPr>
          <a:xfrm>
            <a:off x="1501140" y="1807899"/>
            <a:ext cx="9189719" cy="2926025"/>
          </a:xfrm>
        </p:spPr>
      </p:pic>
      <p:sp>
        <p:nvSpPr>
          <p:cNvPr id="6" name="Rectangle 5">
            <a:extLst>
              <a:ext uri="{FF2B5EF4-FFF2-40B4-BE49-F238E27FC236}">
                <a16:creationId xmlns:a16="http://schemas.microsoft.com/office/drawing/2014/main" id="{6C29472B-90F4-46DC-8A01-1ACB415B4A38}"/>
              </a:ext>
            </a:extLst>
          </p:cNvPr>
          <p:cNvSpPr/>
          <p:nvPr/>
        </p:nvSpPr>
        <p:spPr bwMode="auto">
          <a:xfrm>
            <a:off x="3524250" y="1823996"/>
            <a:ext cx="2019300" cy="40005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B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6681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80C6-CC7C-47C3-B307-00114EDC1B4A}"/>
              </a:ext>
            </a:extLst>
          </p:cNvPr>
          <p:cNvSpPr>
            <a:spLocks noGrp="1"/>
          </p:cNvSpPr>
          <p:nvPr>
            <p:ph type="title"/>
          </p:nvPr>
        </p:nvSpPr>
        <p:spPr/>
        <p:txBody>
          <a:bodyPr/>
          <a:lstStyle/>
          <a:p>
            <a:endParaRPr lang="en-BE"/>
          </a:p>
        </p:txBody>
      </p:sp>
      <p:pic>
        <p:nvPicPr>
          <p:cNvPr id="5" name="Content Placeholder 4">
            <a:extLst>
              <a:ext uri="{FF2B5EF4-FFF2-40B4-BE49-F238E27FC236}">
                <a16:creationId xmlns:a16="http://schemas.microsoft.com/office/drawing/2014/main" id="{A5FD809B-EE93-41E0-85A4-CB2BD7BE3FC5}"/>
              </a:ext>
            </a:extLst>
          </p:cNvPr>
          <p:cNvPicPr>
            <a:picLocks noGrp="1" noChangeAspect="1"/>
          </p:cNvPicPr>
          <p:nvPr>
            <p:ph idx="1"/>
          </p:nvPr>
        </p:nvPicPr>
        <p:blipFill>
          <a:blip r:embed="rId2"/>
          <a:stretch>
            <a:fillRect/>
          </a:stretch>
        </p:blipFill>
        <p:spPr>
          <a:xfrm>
            <a:off x="1501140" y="1807899"/>
            <a:ext cx="9189719" cy="2926025"/>
          </a:xfrm>
        </p:spPr>
      </p:pic>
      <p:sp>
        <p:nvSpPr>
          <p:cNvPr id="6" name="Rectangle 5">
            <a:extLst>
              <a:ext uri="{FF2B5EF4-FFF2-40B4-BE49-F238E27FC236}">
                <a16:creationId xmlns:a16="http://schemas.microsoft.com/office/drawing/2014/main" id="{6C29472B-90F4-46DC-8A01-1ACB415B4A38}"/>
              </a:ext>
            </a:extLst>
          </p:cNvPr>
          <p:cNvSpPr/>
          <p:nvPr/>
        </p:nvSpPr>
        <p:spPr bwMode="auto">
          <a:xfrm>
            <a:off x="2085064" y="2460100"/>
            <a:ext cx="2019300" cy="40005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B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63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80C6-CC7C-47C3-B307-00114EDC1B4A}"/>
              </a:ext>
            </a:extLst>
          </p:cNvPr>
          <p:cNvSpPr>
            <a:spLocks noGrp="1"/>
          </p:cNvSpPr>
          <p:nvPr>
            <p:ph type="title"/>
          </p:nvPr>
        </p:nvSpPr>
        <p:spPr/>
        <p:txBody>
          <a:bodyPr/>
          <a:lstStyle/>
          <a:p>
            <a:endParaRPr lang="en-BE"/>
          </a:p>
        </p:txBody>
      </p:sp>
      <p:pic>
        <p:nvPicPr>
          <p:cNvPr id="5" name="Content Placeholder 4">
            <a:extLst>
              <a:ext uri="{FF2B5EF4-FFF2-40B4-BE49-F238E27FC236}">
                <a16:creationId xmlns:a16="http://schemas.microsoft.com/office/drawing/2014/main" id="{A5FD809B-EE93-41E0-85A4-CB2BD7BE3FC5}"/>
              </a:ext>
            </a:extLst>
          </p:cNvPr>
          <p:cNvPicPr>
            <a:picLocks noGrp="1" noChangeAspect="1"/>
          </p:cNvPicPr>
          <p:nvPr>
            <p:ph idx="1"/>
          </p:nvPr>
        </p:nvPicPr>
        <p:blipFill>
          <a:blip r:embed="rId2"/>
          <a:stretch>
            <a:fillRect/>
          </a:stretch>
        </p:blipFill>
        <p:spPr>
          <a:xfrm>
            <a:off x="1501140" y="1807899"/>
            <a:ext cx="9189719" cy="2926025"/>
          </a:xfrm>
        </p:spPr>
      </p:pic>
      <p:sp>
        <p:nvSpPr>
          <p:cNvPr id="3" name="Rectangle 2">
            <a:extLst>
              <a:ext uri="{FF2B5EF4-FFF2-40B4-BE49-F238E27FC236}">
                <a16:creationId xmlns:a16="http://schemas.microsoft.com/office/drawing/2014/main" id="{DE8A9355-49CF-47ED-912B-109C9F42F64D}"/>
              </a:ext>
            </a:extLst>
          </p:cNvPr>
          <p:cNvSpPr/>
          <p:nvPr/>
        </p:nvSpPr>
        <p:spPr bwMode="auto">
          <a:xfrm>
            <a:off x="2512611" y="3212327"/>
            <a:ext cx="1362489" cy="300024"/>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B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6623923"/>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Props/app.xml><?xml version="1.0" encoding="utf-8"?>
<Properties xmlns="http://schemas.openxmlformats.org/officeDocument/2006/extended-properties" xmlns:vt="http://schemas.openxmlformats.org/officeDocument/2006/docPropsVTypes">
  <Template>Blue_accent_white_background_Microsoft_template</Template>
  <TotalTime>95</TotalTime>
  <Words>146</Words>
  <Application>Microsoft Office PowerPoint</Application>
  <PresentationFormat>Widescreen</PresentationFormat>
  <Paragraphs>35</Paragraphs>
  <Slides>8</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Semibold</vt:lpstr>
      <vt:lpstr>Wingdings</vt:lpstr>
      <vt:lpstr>White Template</vt:lpstr>
      <vt:lpstr>MicroHack SAP + Data Thijs Zandvliet / Julien Michel / Bart Delanghe</vt:lpstr>
      <vt:lpstr>Scenario : Cash Prediction</vt:lpstr>
      <vt:lpstr>Setup</vt:lpstr>
      <vt:lpstr>Architecture Setup</vt:lpstr>
      <vt:lpstr>Instructions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Bart Delanghe</cp:lastModifiedBy>
  <cp:revision>1</cp:revision>
  <dcterms:created xsi:type="dcterms:W3CDTF">2021-04-16T14:56:50Z</dcterms:created>
  <dcterms:modified xsi:type="dcterms:W3CDTF">2021-05-06T16:37:04Z</dcterms:modified>
</cp:coreProperties>
</file>