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0" r:id="rId6"/>
    <p:sldId id="264" r:id="rId7"/>
    <p:sldId id="268" r:id="rId8"/>
    <p:sldId id="258" r:id="rId9"/>
    <p:sldId id="260" r:id="rId10"/>
    <p:sldId id="27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96" d="100"/>
          <a:sy n="96" d="100"/>
        </p:scale>
        <p:origin x="1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05/31/2022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05/31/2022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373</TotalTime>
  <Words>297</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SAP Extraction – Synapse Pipelines</vt:lpstr>
      <vt:lpstr>PowerBI</vt:lpstr>
      <vt:lpstr>Azure ML</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Martin Pankraz</cp:lastModifiedBy>
  <cp:revision>3</cp:revision>
  <dcterms:created xsi:type="dcterms:W3CDTF">2021-04-16T14:56:50Z</dcterms:created>
  <dcterms:modified xsi:type="dcterms:W3CDTF">2022-05-31T12:01:47Z</dcterms:modified>
</cp:coreProperties>
</file>