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3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94"/>
  </p:normalViewPr>
  <p:slideViewPr>
    <p:cSldViewPr snapToGrid="0">
      <p:cViewPr>
        <p:scale>
          <a:sx n="128" d="100"/>
          <a:sy n="128" d="100"/>
        </p:scale>
        <p:origin x="136" y="-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49FCE-16B6-E0C3-6384-6A54F4890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7428E3F-9C04-1380-8CAB-D4B1B556B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223F4-FE37-9818-9F79-8B30588D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CD62-BEB2-499A-8996-CFAA5EB7E6E4}" type="datetimeFigureOut">
              <a:rPr lang="ko-KR" altLang="en-US" smtClean="0"/>
              <a:t>2024. 9. 2.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A1994B-EB63-54E0-75E9-A8FE3D1A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4CA5BF-3068-82E3-1AC1-E2FC4AFA8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DBB1-C780-4D02-A60C-A97546E18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380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C39F0-7A7F-95E5-5226-14BE8A6F2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96BC87-BCE9-6FCA-719A-AA7778C72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688653-AA5F-66E6-26BE-65BC320F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CD62-BEB2-499A-8996-CFAA5EB7E6E4}" type="datetimeFigureOut">
              <a:rPr lang="ko-KR" altLang="en-US" smtClean="0"/>
              <a:t>2024. 9. 2.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852279-370A-ADBC-A7B4-A7E78CB30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8BE9C-5D81-08D3-46DC-72429EB4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DBB1-C780-4D02-A60C-A97546E18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2A6610-FCC1-0DE4-D1C2-D984AE1C9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B4DA89-7E55-94B2-EC6D-BD5184EEA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963997-9530-08BA-25CE-72C2182D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CD62-BEB2-499A-8996-CFAA5EB7E6E4}" type="datetimeFigureOut">
              <a:rPr lang="ko-KR" altLang="en-US" smtClean="0"/>
              <a:t>2024. 9. 2.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EC6B2B-725D-A7F2-7609-546B07247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845BD-4FBC-351E-FC17-BCC35400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DBB1-C780-4D02-A60C-A97546E18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917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0EE88D-487F-A9F5-7818-3FE33E815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4EC4D-9541-4FAC-87F4-EE85A4B567B3}" type="datetimeFigureOut">
              <a:rPr lang="ko-KR" altLang="en-US" smtClean="0"/>
              <a:t>2024. 9. 2.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18C408-8FFE-2989-1740-3A9E97BEB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898B87-E366-3A91-D480-092CCAE8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F76E6-FB5B-42A4-9098-946646A2F3C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Google Shape;106;g904fa87993_0_5">
            <a:extLst>
              <a:ext uri="{FF2B5EF4-FFF2-40B4-BE49-F238E27FC236}">
                <a16:creationId xmlns:a16="http://schemas.microsoft.com/office/drawing/2014/main" id="{200C2ADD-2080-FFCB-E83D-455FAB96BB2C}"/>
              </a:ext>
            </a:extLst>
          </p:cNvPr>
          <p:cNvSpPr/>
          <p:nvPr userDrawn="1"/>
        </p:nvSpPr>
        <p:spPr>
          <a:xfrm>
            <a:off x="116000" y="404676"/>
            <a:ext cx="9790200" cy="63666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lgun Gothic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Malgun Gothic"/>
              <a:sym typeface="Malgun Gothic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0D0EA2B-08D2-3E8B-F1B7-2996B6FDD1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93148" y="71789"/>
            <a:ext cx="1114581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35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78753A-5EB1-7721-D448-9A897ACD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464AD6-96DB-1102-A077-AF9EE2ED1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0AE19D-1ADF-E6E4-1C25-BF2D4D43B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CD62-BEB2-499A-8996-CFAA5EB7E6E4}" type="datetimeFigureOut">
              <a:rPr lang="ko-KR" altLang="en-US" smtClean="0"/>
              <a:t>2024. 9. 2.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41E29D-FB66-20AF-9BBE-971C2746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E6038A-B748-4BAC-625D-7132C663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DBB1-C780-4D02-A60C-A97546E18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47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38326-B5FB-4D86-5A3C-35FBB7456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2347F6-21EE-7F31-D118-339204C09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EDEAB0-3859-99CB-F828-BA8E77D24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CD62-BEB2-499A-8996-CFAA5EB7E6E4}" type="datetimeFigureOut">
              <a:rPr lang="ko-KR" altLang="en-US" smtClean="0"/>
              <a:t>2024. 9. 2.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8DF80-DAC7-802F-A2E9-5FB7E85D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D66FF1-57AD-5638-0D9C-5632CB9B2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DBB1-C780-4D02-A60C-A97546E18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753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75E20-0349-E541-A6A7-337CF3650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F8AB9-3F5C-5F39-8996-1BC562854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64690D-F899-60FA-BF1D-89A729CC2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45C199-B29B-0953-A862-4CE44E3A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CD62-BEB2-499A-8996-CFAA5EB7E6E4}" type="datetimeFigureOut">
              <a:rPr lang="ko-KR" altLang="en-US" smtClean="0"/>
              <a:t>2024. 9. 2.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84AA57-59EB-FC79-C895-D30400456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2A736D-D6B6-A22A-E339-63BE1D04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DBB1-C780-4D02-A60C-A97546E18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09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99767-EEDC-D514-D645-EE6FF3875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3DA2DC-3604-4F66-9041-1AC61305F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CF77BF-1C44-491D-85EC-0BD7348862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DE64B6-BB1B-65A6-EF02-648094563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5C09F3-F49B-CDDA-E7E0-07D93D95E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8483E3-EF4B-2E13-BF8B-060FF3AD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CD62-BEB2-499A-8996-CFAA5EB7E6E4}" type="datetimeFigureOut">
              <a:rPr lang="ko-KR" altLang="en-US" smtClean="0"/>
              <a:t>2024. 9. 2.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C29C9A-AE1E-AE89-3985-0ED777C1E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0254C1-4B06-CB19-D26F-13EF0C006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DBB1-C780-4D02-A60C-A97546E18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889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767F5-38F1-0288-A68A-4C0C26D0F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1FADAB-2900-1763-A3C9-A79382B07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CD62-BEB2-499A-8996-CFAA5EB7E6E4}" type="datetimeFigureOut">
              <a:rPr lang="ko-KR" altLang="en-US" smtClean="0"/>
              <a:t>2024. 9. 2.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E76F8-579A-EE78-0289-FDFCBFCB5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391A6C-C219-C715-3EA2-A356C473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DBB1-C780-4D02-A60C-A97546E18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67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A6F187-AA11-56D6-7573-F80E40F4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CD62-BEB2-499A-8996-CFAA5EB7E6E4}" type="datetimeFigureOut">
              <a:rPr lang="ko-KR" altLang="en-US" smtClean="0"/>
              <a:t>2024. 9. 2.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C2133C-7D5E-ED59-ED17-B3460961F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11D79D-2C3D-5F9C-7909-FE0F5AE7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DBB1-C780-4D02-A60C-A97546E18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511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48337C-237F-A68C-F8E9-92DF29E69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C7983F-0A06-B809-A623-078A545F6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4948F9-3856-D475-8AA1-D947D0F6B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18D747-25F2-BE18-7FD4-D6B29696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CD62-BEB2-499A-8996-CFAA5EB7E6E4}" type="datetimeFigureOut">
              <a:rPr lang="ko-KR" altLang="en-US" smtClean="0"/>
              <a:t>2024. 9. 2.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B382B2-D59E-6D82-9F7B-63A2D707D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09408A-63A0-B550-C30D-4D934FBAA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DBB1-C780-4D02-A60C-A97546E18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18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C468F-60AC-B5FB-E1F0-B374FEF0F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4F5B83-A6AA-C95F-1CE0-251272143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7B86F9-F1D4-F74C-AE92-DBE97723D1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727155-588E-7D4B-E0D3-1D4DBD93C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6CD62-BEB2-499A-8996-CFAA5EB7E6E4}" type="datetimeFigureOut">
              <a:rPr lang="ko-KR" altLang="en-US" smtClean="0"/>
              <a:t>2024. 9. 2.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E3E86E-1A01-D957-33BC-22F277D0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63C45E-E43F-B8E6-127F-D644754E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7DBB1-C780-4D02-A60C-A97546E18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17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2C369D-3D7D-2070-48B4-2C3F4B83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FC9C17-6929-162C-434A-08AD8BA87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B1565A-BCC1-0FE8-258B-3F7BE260CA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6CD62-BEB2-499A-8996-CFAA5EB7E6E4}" type="datetimeFigureOut">
              <a:rPr lang="ko-KR" altLang="en-US" smtClean="0"/>
              <a:t>2024. 9. 2.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E779C6-E075-77E1-0CE3-E32724A53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693EA0-5EC7-FCC6-FFC5-A698D0A70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7DBB1-C780-4D02-A60C-A97546E182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4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oogle Shape;113;g908f5a1ea9_0_0">
            <a:extLst>
              <a:ext uri="{FF2B5EF4-FFF2-40B4-BE49-F238E27FC236}">
                <a16:creationId xmlns:a16="http://schemas.microsoft.com/office/drawing/2014/main" id="{7196FDDD-C378-A8DD-2DA5-2807F5F24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9390829"/>
              </p:ext>
            </p:extLst>
          </p:nvPr>
        </p:nvGraphicFramePr>
        <p:xfrm>
          <a:off x="116012" y="107107"/>
          <a:ext cx="10533105" cy="2228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7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3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8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3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3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34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400" u="none" strike="noStrike" cap="none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P.CODE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Pg.NAME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BATCH_JOB_INSTANCE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김한민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96225F3-23D9-8092-BAD6-ADDA8607D03F}"/>
              </a:ext>
            </a:extLst>
          </p:cNvPr>
          <p:cNvSpPr txBox="1"/>
          <p:nvPr/>
        </p:nvSpPr>
        <p:spPr>
          <a:xfrm>
            <a:off x="208547" y="385447"/>
            <a:ext cx="19271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맑은고딕"/>
              </a:rPr>
              <a:t>Home &gt; </a:t>
            </a:r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굴림" panose="020B0600000101010101" pitchFamily="50" charset="-127"/>
              </a:rPr>
              <a:t>BATCH_</a:t>
            </a:r>
            <a:r>
              <a:rPr kumimoji="1" lang="en-US" altLang="ko-KR" sz="900" b="1" dirty="0">
                <a:highlight>
                  <a:srgbClr val="FFFF00"/>
                </a:highlight>
                <a:ea typeface="굴림" panose="020B0600000101010101" pitchFamily="50" charset="-127"/>
              </a:rPr>
              <a:t>JOB</a:t>
            </a:r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굴림" panose="020B0600000101010101" pitchFamily="50" charset="-127"/>
              </a:rPr>
              <a:t>_INSTANCE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F5E6CAB-AFE1-E5F4-4194-A9C8F8E70E65}"/>
              </a:ext>
            </a:extLst>
          </p:cNvPr>
          <p:cNvSpPr txBox="1"/>
          <p:nvPr/>
        </p:nvSpPr>
        <p:spPr>
          <a:xfrm>
            <a:off x="283060" y="635510"/>
            <a:ext cx="17879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굴림" panose="020B0600000101010101" pitchFamily="50" charset="-127"/>
              </a:rPr>
              <a:t>BATCH_JOB_INSTANCE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8DE3C3-DAEB-2FCE-4AFF-508B83CE1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86" y="1421078"/>
            <a:ext cx="9480330" cy="422788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28AA1B-48AD-C4C6-D5E9-B792367AD74F}"/>
              </a:ext>
            </a:extLst>
          </p:cNvPr>
          <p:cNvSpPr/>
          <p:nvPr/>
        </p:nvSpPr>
        <p:spPr>
          <a:xfrm>
            <a:off x="405516" y="1478938"/>
            <a:ext cx="904781" cy="3001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8FAF83D-FD32-28F1-9B7E-25881DA2AF1C}"/>
              </a:ext>
            </a:extLst>
          </p:cNvPr>
          <p:cNvSpPr/>
          <p:nvPr/>
        </p:nvSpPr>
        <p:spPr>
          <a:xfrm>
            <a:off x="405515" y="1881345"/>
            <a:ext cx="5785575" cy="36823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B738F9-9B40-2433-50DC-0CFCD7B85DD4}"/>
              </a:ext>
            </a:extLst>
          </p:cNvPr>
          <p:cNvSpPr/>
          <p:nvPr/>
        </p:nvSpPr>
        <p:spPr>
          <a:xfrm>
            <a:off x="405515" y="2808815"/>
            <a:ext cx="5785571" cy="30014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Google Shape;105;g904fa87993_0_5">
            <a:extLst>
              <a:ext uri="{FF2B5EF4-FFF2-40B4-BE49-F238E27FC236}">
                <a16:creationId xmlns:a16="http://schemas.microsoft.com/office/drawing/2014/main" id="{E6C169F3-8699-B39D-DE59-F89A0630C4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9735411"/>
              </p:ext>
            </p:extLst>
          </p:nvPr>
        </p:nvGraphicFramePr>
        <p:xfrm>
          <a:off x="10023972" y="400687"/>
          <a:ext cx="2138325" cy="500014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75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1000" b="1" i="0" u="none" strike="noStrike" cap="none" dirty="0" err="1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Description</a:t>
                      </a:r>
                      <a:endParaRPr sz="1000" u="none" strike="noStrike" cap="none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6600" marB="166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31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１</a:t>
                      </a:r>
                      <a:endParaRPr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탭</a:t>
                      </a:r>
                      <a:endParaRPr lang="en-US" altLang="ko-KR"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현재 테이블의 정보</a:t>
                      </a: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31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２</a:t>
                      </a:r>
                      <a:endParaRPr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PRIMARY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키를 기반으로 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EXECUTION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검색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0650" marR="30650" marT="33200" marB="332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71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확인사항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25" marB="332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41029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u="none" strike="noStrike" cap="none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25" marB="332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E901C268-5554-CD76-A580-A34777707115}"/>
              </a:ext>
            </a:extLst>
          </p:cNvPr>
          <p:cNvSpPr/>
          <p:nvPr/>
        </p:nvSpPr>
        <p:spPr>
          <a:xfrm>
            <a:off x="259711" y="1280097"/>
            <a:ext cx="295420" cy="29542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95115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oogle Shape;113;g908f5a1ea9_0_0">
            <a:extLst>
              <a:ext uri="{FF2B5EF4-FFF2-40B4-BE49-F238E27FC236}">
                <a16:creationId xmlns:a16="http://schemas.microsoft.com/office/drawing/2014/main" id="{7196FDDD-C378-A8DD-2DA5-2807F5F24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2476011"/>
              </p:ext>
            </p:extLst>
          </p:nvPr>
        </p:nvGraphicFramePr>
        <p:xfrm>
          <a:off x="116012" y="107107"/>
          <a:ext cx="10533105" cy="2228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7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3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8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3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3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34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400" u="none" strike="noStrike" cap="none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P.CODE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Pg.NAME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BATCH_JOB_EXECUTION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김한민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96225F3-23D9-8092-BAD6-ADDA8607D03F}"/>
              </a:ext>
            </a:extLst>
          </p:cNvPr>
          <p:cNvSpPr txBox="1"/>
          <p:nvPr/>
        </p:nvSpPr>
        <p:spPr>
          <a:xfrm>
            <a:off x="208547" y="385447"/>
            <a:ext cx="2000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맑은고딕"/>
              </a:rPr>
              <a:t>Home &gt; </a:t>
            </a:r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굴림" panose="020B0600000101010101" pitchFamily="50" charset="-127"/>
              </a:rPr>
              <a:t>BATCH_</a:t>
            </a:r>
            <a:r>
              <a:rPr kumimoji="1" lang="en-US" altLang="ko-KR" sz="900" b="1" dirty="0">
                <a:highlight>
                  <a:srgbClr val="FFFF00"/>
                </a:highlight>
                <a:ea typeface="굴림" panose="020B0600000101010101" pitchFamily="50" charset="-127"/>
              </a:rPr>
              <a:t>JOB</a:t>
            </a:r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굴림" panose="020B0600000101010101" pitchFamily="50" charset="-127"/>
              </a:rPr>
              <a:t>_EXECUTION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F5E6CAB-AFE1-E5F4-4194-A9C8F8E70E65}"/>
              </a:ext>
            </a:extLst>
          </p:cNvPr>
          <p:cNvSpPr txBox="1"/>
          <p:nvPr/>
        </p:nvSpPr>
        <p:spPr>
          <a:xfrm>
            <a:off x="283060" y="635510"/>
            <a:ext cx="17879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굴림" panose="020B0600000101010101" pitchFamily="50" charset="-127"/>
              </a:rPr>
              <a:t>BATCH_</a:t>
            </a:r>
            <a:r>
              <a:rPr kumimoji="1"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ea typeface="굴림" panose="020B0600000101010101" pitchFamily="50" charset="-127"/>
              </a:rPr>
              <a:t>JOB</a:t>
            </a:r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굴림" panose="020B0600000101010101" pitchFamily="50" charset="-127"/>
              </a:rPr>
              <a:t>_EXECTION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8EB35A2B-8047-7028-28E9-4C1985908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891" y="1123950"/>
            <a:ext cx="6490049" cy="4610100"/>
          </a:xfrm>
          <a:prstGeom prst="rect">
            <a:avLst/>
          </a:prstGeom>
        </p:spPr>
      </p:pic>
      <p:sp>
        <p:nvSpPr>
          <p:cNvPr id="65" name="직사각형 64">
            <a:extLst>
              <a:ext uri="{FF2B5EF4-FFF2-40B4-BE49-F238E27FC236}">
                <a16:creationId xmlns:a16="http://schemas.microsoft.com/office/drawing/2014/main" id="{64D54169-9ADA-9BA8-3E5C-BFBF4D0D31A9}"/>
              </a:ext>
            </a:extLst>
          </p:cNvPr>
          <p:cNvSpPr/>
          <p:nvPr/>
        </p:nvSpPr>
        <p:spPr>
          <a:xfrm>
            <a:off x="1798320" y="1748790"/>
            <a:ext cx="685800" cy="356615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41CA163C-416C-71F1-900C-F77DC9ABD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9818" y="500863"/>
            <a:ext cx="2570678" cy="710717"/>
          </a:xfrm>
          <a:prstGeom prst="rect">
            <a:avLst/>
          </a:prstGeom>
        </p:spPr>
      </p:pic>
      <p:graphicFrame>
        <p:nvGraphicFramePr>
          <p:cNvPr id="68" name="Google Shape;105;g904fa87993_0_5">
            <a:extLst>
              <a:ext uri="{FF2B5EF4-FFF2-40B4-BE49-F238E27FC236}">
                <a16:creationId xmlns:a16="http://schemas.microsoft.com/office/drawing/2014/main" id="{0629466D-4DF0-C573-6FC7-F970DAF2D6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288115"/>
              </p:ext>
            </p:extLst>
          </p:nvPr>
        </p:nvGraphicFramePr>
        <p:xfrm>
          <a:off x="10023972" y="400687"/>
          <a:ext cx="2138325" cy="500014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75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1000" b="1" i="0" u="none" strike="noStrike" cap="none" dirty="0" err="1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Description</a:t>
                      </a:r>
                      <a:endParaRPr sz="1000" u="none" strike="noStrike" cap="none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6600" marB="166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54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１</a:t>
                      </a:r>
                      <a:endParaRPr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탭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새로 고침 시 기본 테이블의 검색 조건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54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２</a:t>
                      </a:r>
                      <a:endParaRPr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 시 누른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PRIMARY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키와 검색 하는 테이블의 정보 출력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0650" marR="30650" marT="33200" marB="332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128250"/>
                  </a:ext>
                </a:extLst>
              </a:tr>
              <a:tr h="9354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３</a:t>
                      </a:r>
                      <a:endParaRPr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PRIMARY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키를 기반으로 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 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EXECUTION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0650" marR="30650" marT="33200" marB="332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0156421"/>
                  </a:ext>
                </a:extLst>
              </a:tr>
              <a:tr h="244971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확인사항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25" marB="332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41029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u="none" strike="noStrike" cap="none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25" marB="332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9" name="직사각형 68">
            <a:extLst>
              <a:ext uri="{FF2B5EF4-FFF2-40B4-BE49-F238E27FC236}">
                <a16:creationId xmlns:a16="http://schemas.microsoft.com/office/drawing/2014/main" id="{3CB42A77-BB79-F511-7594-D534ED5A99EE}"/>
              </a:ext>
            </a:extLst>
          </p:cNvPr>
          <p:cNvSpPr/>
          <p:nvPr/>
        </p:nvSpPr>
        <p:spPr>
          <a:xfrm>
            <a:off x="7209818" y="523922"/>
            <a:ext cx="2570678" cy="710717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CEAAB1A3-3B9D-BF42-7EB0-A90C36CA2E8C}"/>
              </a:ext>
            </a:extLst>
          </p:cNvPr>
          <p:cNvSpPr/>
          <p:nvPr/>
        </p:nvSpPr>
        <p:spPr>
          <a:xfrm>
            <a:off x="1618637" y="1179616"/>
            <a:ext cx="664824" cy="1943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6430DE83-5C2E-2395-3077-19EDC11F9002}"/>
              </a:ext>
            </a:extLst>
          </p:cNvPr>
          <p:cNvSpPr/>
          <p:nvPr/>
        </p:nvSpPr>
        <p:spPr>
          <a:xfrm>
            <a:off x="6957717" y="1466521"/>
            <a:ext cx="454003" cy="1692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901C268-5554-CD76-A580-A34777707115}"/>
              </a:ext>
            </a:extLst>
          </p:cNvPr>
          <p:cNvSpPr/>
          <p:nvPr/>
        </p:nvSpPr>
        <p:spPr>
          <a:xfrm>
            <a:off x="1447551" y="953079"/>
            <a:ext cx="295420" cy="29542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049FBFA-69C2-EA58-F91C-2C6E52A76721}"/>
              </a:ext>
            </a:extLst>
          </p:cNvPr>
          <p:cNvSpPr/>
          <p:nvPr/>
        </p:nvSpPr>
        <p:spPr>
          <a:xfrm>
            <a:off x="1618637" y="1527512"/>
            <a:ext cx="295420" cy="29542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２</a:t>
            </a:r>
          </a:p>
        </p:txBody>
      </p:sp>
      <p:pic>
        <p:nvPicPr>
          <p:cNvPr id="5" name="그림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7488EBAC-E214-AF92-A7D6-28AFAC55E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271" y="1911021"/>
            <a:ext cx="798575" cy="340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6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7B1AE676-C48B-C8B8-DA5F-B7B8AC1CF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47" y="1272707"/>
            <a:ext cx="6775613" cy="5404824"/>
          </a:xfrm>
          <a:prstGeom prst="rect">
            <a:avLst/>
          </a:prstGeom>
        </p:spPr>
      </p:pic>
      <p:graphicFrame>
        <p:nvGraphicFramePr>
          <p:cNvPr id="4" name="Google Shape;105;g904fa87993_0_5">
            <a:extLst>
              <a:ext uri="{FF2B5EF4-FFF2-40B4-BE49-F238E27FC236}">
                <a16:creationId xmlns:a16="http://schemas.microsoft.com/office/drawing/2014/main" id="{DC0CCE5E-0A8E-08B3-AA3D-9A2237EEF0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2340085"/>
              </p:ext>
            </p:extLst>
          </p:nvPr>
        </p:nvGraphicFramePr>
        <p:xfrm>
          <a:off x="10023972" y="404675"/>
          <a:ext cx="2138325" cy="500014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75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1000" b="1" i="0" u="none" strike="noStrike" cap="none" dirty="0" err="1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Description</a:t>
                      </a:r>
                      <a:endParaRPr sz="1000" u="none" strike="noStrike" cap="none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6600" marB="166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5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１</a:t>
                      </a:r>
                      <a:endParaRPr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탭</a:t>
                      </a:r>
                      <a:endParaRPr lang="en-US" altLang="ko-KR"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새로 고침</a:t>
                      </a:r>
                      <a:endParaRPr lang="en-US" altLang="ko-KR"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u="none" strike="noStrike" cap="non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페이징</a:t>
                      </a:r>
                      <a:endParaRPr lang="en-US" altLang="ko-KR"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 panose="020B0604020202020204" pitchFamily="34" charset="0"/>
                        <a:buNone/>
                      </a:pPr>
                      <a:r>
                        <a:rPr lang="en-US" altLang="ko-KR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-     </a:t>
                      </a: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데이터 값은 당일 기준 일주일 치 데이              터만 출력</a:t>
                      </a: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5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２</a:t>
                      </a:r>
                      <a:endParaRPr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검색 조건에 따른 검색어</a:t>
                      </a:r>
                      <a:endParaRPr lang="en-US" altLang="ko-KR"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None/>
                      </a:pPr>
                      <a:r>
                        <a:rPr 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-     </a:t>
                      </a: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조건 추가 시 다중 검색 가능</a:t>
                      </a:r>
                      <a:endParaRPr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5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3</a:t>
                      </a:r>
                      <a:endParaRPr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현재 </a:t>
                      </a:r>
                      <a:r>
                        <a:rPr lang="en-US" altLang="ko-KR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EXECUTION </a:t>
                      </a: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상태</a:t>
                      </a:r>
                      <a:endParaRPr lang="en-US" altLang="ko-KR"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COMPLETED, </a:t>
                      </a: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흰색</a:t>
                      </a:r>
                      <a:endParaRPr lang="en-US" altLang="ko-KR"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STARTED, </a:t>
                      </a: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초록색</a:t>
                      </a:r>
                      <a:endParaRPr lang="en-US" altLang="ko-KR"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FAILED, </a:t>
                      </a: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분홍색</a:t>
                      </a:r>
                      <a:endParaRPr lang="en-US" altLang="ko-KR"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899225"/>
                  </a:ext>
                </a:extLst>
              </a:tr>
              <a:tr h="70159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４</a:t>
                      </a:r>
                      <a:endParaRPr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PRIMARY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키를 기반으로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STEP EXECUTION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테이블 검색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0650" marR="30650" marT="33200" marB="332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971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확인사항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25" marB="332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41029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u="none" strike="noStrike" cap="none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25" marB="332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8" name="Google Shape;113;g908f5a1ea9_0_0">
            <a:extLst>
              <a:ext uri="{FF2B5EF4-FFF2-40B4-BE49-F238E27FC236}">
                <a16:creationId xmlns:a16="http://schemas.microsoft.com/office/drawing/2014/main" id="{7196FDDD-C378-A8DD-2DA5-2807F5F24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2454214"/>
              </p:ext>
            </p:extLst>
          </p:nvPr>
        </p:nvGraphicFramePr>
        <p:xfrm>
          <a:off x="116012" y="107107"/>
          <a:ext cx="10533105" cy="2228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7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3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8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3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3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34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400" u="none" strike="noStrike" cap="none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P.CODE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Pg.NAME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BATCH_JOB_EXECUTION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김한민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96225F3-23D9-8092-BAD6-ADDA8607D03F}"/>
              </a:ext>
            </a:extLst>
          </p:cNvPr>
          <p:cNvSpPr txBox="1"/>
          <p:nvPr/>
        </p:nvSpPr>
        <p:spPr>
          <a:xfrm>
            <a:off x="208547" y="385447"/>
            <a:ext cx="2000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맑은고딕"/>
              </a:rPr>
              <a:t>Home &gt; </a:t>
            </a:r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굴림" panose="020B0600000101010101" pitchFamily="50" charset="-127"/>
              </a:rPr>
              <a:t>BATCH_</a:t>
            </a:r>
            <a:r>
              <a:rPr kumimoji="1" lang="en-US" altLang="ko-KR" sz="900" b="1" dirty="0">
                <a:highlight>
                  <a:srgbClr val="FFFF00"/>
                </a:highlight>
                <a:ea typeface="굴림" panose="020B0600000101010101" pitchFamily="50" charset="-127"/>
              </a:rPr>
              <a:t>JOB</a:t>
            </a:r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굴림" panose="020B0600000101010101" pitchFamily="50" charset="-127"/>
              </a:rPr>
              <a:t>_EXECUTION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F5E6CAB-AFE1-E5F4-4194-A9C8F8E70E65}"/>
              </a:ext>
            </a:extLst>
          </p:cNvPr>
          <p:cNvSpPr txBox="1"/>
          <p:nvPr/>
        </p:nvSpPr>
        <p:spPr>
          <a:xfrm>
            <a:off x="283060" y="635510"/>
            <a:ext cx="17879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굴림" panose="020B0600000101010101" pitchFamily="50" charset="-127"/>
              </a:rPr>
              <a:t>BATCH_</a:t>
            </a:r>
            <a:r>
              <a:rPr kumimoji="1"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ea typeface="굴림" panose="020B0600000101010101" pitchFamily="50" charset="-127"/>
              </a:rPr>
              <a:t>JOB</a:t>
            </a:r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굴림" panose="020B0600000101010101" pitchFamily="50" charset="-127"/>
              </a:rPr>
              <a:t>_EXECTION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7526E33-7EC7-3220-AC51-748AA3610725}"/>
              </a:ext>
            </a:extLst>
          </p:cNvPr>
          <p:cNvSpPr/>
          <p:nvPr/>
        </p:nvSpPr>
        <p:spPr>
          <a:xfrm>
            <a:off x="910737" y="1319940"/>
            <a:ext cx="670826" cy="212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71212DD-8446-2864-8DAB-532DF8E05C7B}"/>
              </a:ext>
            </a:extLst>
          </p:cNvPr>
          <p:cNvSpPr/>
          <p:nvPr/>
        </p:nvSpPr>
        <p:spPr>
          <a:xfrm>
            <a:off x="1409700" y="1992105"/>
            <a:ext cx="1088231" cy="17521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F9E64DC-7DDB-3B54-918C-E4A34F39B2CB}"/>
              </a:ext>
            </a:extLst>
          </p:cNvPr>
          <p:cNvSpPr/>
          <p:nvPr/>
        </p:nvSpPr>
        <p:spPr>
          <a:xfrm>
            <a:off x="250707" y="1724432"/>
            <a:ext cx="1122177" cy="17242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F9CCA67-D22B-6E9B-2A50-FD980D264408}"/>
              </a:ext>
            </a:extLst>
          </p:cNvPr>
          <p:cNvSpPr/>
          <p:nvPr/>
        </p:nvSpPr>
        <p:spPr>
          <a:xfrm>
            <a:off x="250002" y="4079384"/>
            <a:ext cx="6691331" cy="21274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9237951-3CF8-BFBF-EBB6-53C767A8E2DD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1372884" y="1810643"/>
            <a:ext cx="9901" cy="774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CA2B2F5-D0F5-3B71-D0F9-3BDF529BC5BC}"/>
              </a:ext>
            </a:extLst>
          </p:cNvPr>
          <p:cNvCxnSpPr>
            <a:cxnSpLocks/>
          </p:cNvCxnSpPr>
          <p:nvPr/>
        </p:nvCxnSpPr>
        <p:spPr>
          <a:xfrm flipV="1">
            <a:off x="3184090" y="967576"/>
            <a:ext cx="0" cy="85081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67776C4-1801-B09A-19C4-56E978D227C5}"/>
              </a:ext>
            </a:extLst>
          </p:cNvPr>
          <p:cNvCxnSpPr>
            <a:cxnSpLocks/>
          </p:cNvCxnSpPr>
          <p:nvPr/>
        </p:nvCxnSpPr>
        <p:spPr>
          <a:xfrm>
            <a:off x="3320152" y="967710"/>
            <a:ext cx="81990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6CC4F281-3AF5-E3A1-8A08-319F14761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86" y="1992105"/>
            <a:ext cx="1109820" cy="1069827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1A71D012-CBB9-B09E-4AAC-7461BC77F7E3}"/>
              </a:ext>
            </a:extLst>
          </p:cNvPr>
          <p:cNvSpPr/>
          <p:nvPr/>
        </p:nvSpPr>
        <p:spPr>
          <a:xfrm>
            <a:off x="2388869" y="6470356"/>
            <a:ext cx="2419351" cy="203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204F40C-AC98-ADE7-9C92-4C767F073B9C}"/>
              </a:ext>
            </a:extLst>
          </p:cNvPr>
          <p:cNvSpPr/>
          <p:nvPr/>
        </p:nvSpPr>
        <p:spPr>
          <a:xfrm>
            <a:off x="236723" y="1992106"/>
            <a:ext cx="1122178" cy="17521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901C268-5554-CD76-A580-A34777707115}"/>
              </a:ext>
            </a:extLst>
          </p:cNvPr>
          <p:cNvSpPr/>
          <p:nvPr/>
        </p:nvSpPr>
        <p:spPr>
          <a:xfrm>
            <a:off x="763026" y="1142008"/>
            <a:ext cx="295420" cy="29542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900" dirty="0"/>
              <a:t>1</a:t>
            </a:r>
            <a:endParaRPr lang="ko-KR" altLang="en-US" sz="9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F09F0AD5-1E39-0DD3-ED8D-CEEF94AE5ED1}"/>
              </a:ext>
            </a:extLst>
          </p:cNvPr>
          <p:cNvSpPr/>
          <p:nvPr/>
        </p:nvSpPr>
        <p:spPr>
          <a:xfrm>
            <a:off x="3024732" y="807126"/>
            <a:ext cx="295420" cy="29542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２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F25872B-7E28-87C8-A937-B6D1559CAC0C}"/>
              </a:ext>
            </a:extLst>
          </p:cNvPr>
          <p:cNvSpPr/>
          <p:nvPr/>
        </p:nvSpPr>
        <p:spPr>
          <a:xfrm>
            <a:off x="6143626" y="5247359"/>
            <a:ext cx="295420" cy="295420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３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89839FD-D4CC-F5C3-F621-56D9B4CB65D8}"/>
              </a:ext>
            </a:extLst>
          </p:cNvPr>
          <p:cNvSpPr/>
          <p:nvPr/>
        </p:nvSpPr>
        <p:spPr>
          <a:xfrm>
            <a:off x="6730195" y="4023910"/>
            <a:ext cx="295420" cy="29542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４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E772F09-8794-D9A0-3D06-6B5EE482C697}"/>
              </a:ext>
            </a:extLst>
          </p:cNvPr>
          <p:cNvSpPr/>
          <p:nvPr/>
        </p:nvSpPr>
        <p:spPr>
          <a:xfrm>
            <a:off x="241670" y="2228340"/>
            <a:ext cx="1099936" cy="833592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CC6EC9E-132E-9FBC-1842-6EAF8CE89350}"/>
              </a:ext>
            </a:extLst>
          </p:cNvPr>
          <p:cNvCxnSpPr>
            <a:cxnSpLocks/>
          </p:cNvCxnSpPr>
          <p:nvPr/>
        </p:nvCxnSpPr>
        <p:spPr>
          <a:xfrm>
            <a:off x="1372884" y="1808796"/>
            <a:ext cx="1811206" cy="679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9" name="그림 38">
            <a:extLst>
              <a:ext uri="{FF2B5EF4-FFF2-40B4-BE49-F238E27FC236}">
                <a16:creationId xmlns:a16="http://schemas.microsoft.com/office/drawing/2014/main" id="{60276635-93DD-D118-6CEE-F89835EAD0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943" y="492168"/>
            <a:ext cx="5735659" cy="1256083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C1923A9A-2AED-0F18-AFD1-6585B1BD057E}"/>
              </a:ext>
            </a:extLst>
          </p:cNvPr>
          <p:cNvSpPr/>
          <p:nvPr/>
        </p:nvSpPr>
        <p:spPr>
          <a:xfrm>
            <a:off x="3796521" y="491480"/>
            <a:ext cx="5751077" cy="1317315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8573D1A-176B-1231-2552-32DAEDA946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186" y="4513885"/>
            <a:ext cx="6652800" cy="213353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D8628F18-2CDD-2684-10EC-54EE8C3D4723}"/>
              </a:ext>
            </a:extLst>
          </p:cNvPr>
          <p:cNvSpPr/>
          <p:nvPr/>
        </p:nvSpPr>
        <p:spPr>
          <a:xfrm>
            <a:off x="266489" y="4522512"/>
            <a:ext cx="6691331" cy="21274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9FFD71F1-3DE7-5C30-B11B-29D18E2803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060" y="4965640"/>
            <a:ext cx="6652800" cy="185342"/>
          </a:xfrm>
          <a:prstGeom prst="rect">
            <a:avLst/>
          </a:prstGeom>
        </p:spPr>
      </p:pic>
      <p:sp>
        <p:nvSpPr>
          <p:cNvPr id="53" name="직사각형 52">
            <a:extLst>
              <a:ext uri="{FF2B5EF4-FFF2-40B4-BE49-F238E27FC236}">
                <a16:creationId xmlns:a16="http://schemas.microsoft.com/office/drawing/2014/main" id="{ED054A7A-0DA9-89A8-5A12-6F33426BFCC0}"/>
              </a:ext>
            </a:extLst>
          </p:cNvPr>
          <p:cNvSpPr/>
          <p:nvPr/>
        </p:nvSpPr>
        <p:spPr>
          <a:xfrm>
            <a:off x="266489" y="4951940"/>
            <a:ext cx="6691331" cy="21274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3BCFA75-6613-57C4-7A6E-391BF3E5B8BA}"/>
              </a:ext>
            </a:extLst>
          </p:cNvPr>
          <p:cNvSpPr/>
          <p:nvPr/>
        </p:nvSpPr>
        <p:spPr>
          <a:xfrm>
            <a:off x="247920" y="5608368"/>
            <a:ext cx="6691331" cy="21274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ED9B27B-49DD-AEA1-8604-9D40ECD4AD38}"/>
              </a:ext>
            </a:extLst>
          </p:cNvPr>
          <p:cNvCxnSpPr>
            <a:cxnSpLocks/>
          </p:cNvCxnSpPr>
          <p:nvPr/>
        </p:nvCxnSpPr>
        <p:spPr>
          <a:xfrm>
            <a:off x="6143626" y="4727238"/>
            <a:ext cx="0" cy="224702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5090AC9D-A5C0-F7BA-FE46-736EA8EFFD8C}"/>
              </a:ext>
            </a:extLst>
          </p:cNvPr>
          <p:cNvCxnSpPr>
            <a:cxnSpLocks/>
          </p:cNvCxnSpPr>
          <p:nvPr/>
        </p:nvCxnSpPr>
        <p:spPr>
          <a:xfrm>
            <a:off x="6143626" y="5164681"/>
            <a:ext cx="0" cy="443687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2E41DB22-0A00-E258-CFFA-12426F7BA7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62" y="3227393"/>
            <a:ext cx="1688564" cy="304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1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EFFEF7AF-CBCA-CB9A-BA69-442B69991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13" y="1106495"/>
            <a:ext cx="6760527" cy="5298126"/>
          </a:xfrm>
          <a:prstGeom prst="rect">
            <a:avLst/>
          </a:prstGeom>
        </p:spPr>
      </p:pic>
      <p:graphicFrame>
        <p:nvGraphicFramePr>
          <p:cNvPr id="8" name="Google Shape;113;g908f5a1ea9_0_0">
            <a:extLst>
              <a:ext uri="{FF2B5EF4-FFF2-40B4-BE49-F238E27FC236}">
                <a16:creationId xmlns:a16="http://schemas.microsoft.com/office/drawing/2014/main" id="{7196FDDD-C378-A8DD-2DA5-2807F5F24193}"/>
              </a:ext>
            </a:extLst>
          </p:cNvPr>
          <p:cNvGraphicFramePr/>
          <p:nvPr/>
        </p:nvGraphicFramePr>
        <p:xfrm>
          <a:off x="116012" y="107107"/>
          <a:ext cx="10533105" cy="2228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7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2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4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34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8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34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737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348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프로젝트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400" u="none" strike="noStrike" cap="none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P.CODE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Pg.NAME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굴림" panose="020B0600000101010101" pitchFamily="50" charset="-127"/>
                        </a:rPr>
                        <a:t>BATCH_STEP_EXECUTION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김한민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96225F3-23D9-8092-BAD6-ADDA8607D03F}"/>
              </a:ext>
            </a:extLst>
          </p:cNvPr>
          <p:cNvSpPr txBox="1"/>
          <p:nvPr/>
        </p:nvSpPr>
        <p:spPr>
          <a:xfrm>
            <a:off x="208547" y="385447"/>
            <a:ext cx="2053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맑은고딕"/>
              </a:rPr>
              <a:t>Home &gt; </a:t>
            </a:r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굴림" panose="020B0600000101010101" pitchFamily="50" charset="-127"/>
              </a:rPr>
              <a:t>BATCH_</a:t>
            </a:r>
            <a:r>
              <a:rPr kumimoji="1" lang="en-US" altLang="ko-KR" sz="900" b="1" dirty="0">
                <a:highlight>
                  <a:srgbClr val="FFFF00"/>
                </a:highlight>
                <a:ea typeface="굴림" panose="020B0600000101010101" pitchFamily="50" charset="-127"/>
              </a:rPr>
              <a:t>STEP</a:t>
            </a:r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+mn-lt"/>
                <a:ea typeface="굴림" panose="020B0600000101010101" pitchFamily="50" charset="-127"/>
              </a:rPr>
              <a:t>_EXECUTION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F5E6CAB-AFE1-E5F4-4194-A9C8F8E70E65}"/>
              </a:ext>
            </a:extLst>
          </p:cNvPr>
          <p:cNvSpPr txBox="1"/>
          <p:nvPr/>
        </p:nvSpPr>
        <p:spPr>
          <a:xfrm>
            <a:off x="283060" y="635510"/>
            <a:ext cx="17879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굴림" panose="020B0600000101010101" pitchFamily="50" charset="-127"/>
              </a:rPr>
              <a:t>BATCH_</a:t>
            </a:r>
            <a:r>
              <a:rPr kumimoji="1" lang="en-US" altLang="ko-KR" sz="900" b="1" dirty="0">
                <a:solidFill>
                  <a:schemeClr val="tx1">
                    <a:lumMod val="95000"/>
                    <a:lumOff val="5000"/>
                  </a:schemeClr>
                </a:solidFill>
                <a:ea typeface="굴림" panose="020B0600000101010101" pitchFamily="50" charset="-127"/>
              </a:rPr>
              <a:t>STEP</a:t>
            </a:r>
            <a:r>
              <a:rPr kumimoji="1" lang="en-US" altLang="ko-KR" sz="9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n-lt"/>
                <a:ea typeface="굴림" panose="020B0600000101010101" pitchFamily="50" charset="-127"/>
              </a:rPr>
              <a:t>_EXECTION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DC1D10-BB7B-A836-B318-9B1D8BB23063}"/>
              </a:ext>
            </a:extLst>
          </p:cNvPr>
          <p:cNvSpPr/>
          <p:nvPr/>
        </p:nvSpPr>
        <p:spPr>
          <a:xfrm>
            <a:off x="1036302" y="2473172"/>
            <a:ext cx="1386530" cy="22130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D600326-2D96-2A25-9479-761A6E1558F5}"/>
              </a:ext>
            </a:extLst>
          </p:cNvPr>
          <p:cNvSpPr/>
          <p:nvPr/>
        </p:nvSpPr>
        <p:spPr>
          <a:xfrm>
            <a:off x="5794780" y="2473172"/>
            <a:ext cx="847192" cy="352203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35A8EED-6C57-4C7E-6055-400433E14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4095" y="725442"/>
            <a:ext cx="4648849" cy="38105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04FC50-6103-62EF-E11C-60810EE9237A}"/>
              </a:ext>
            </a:extLst>
          </p:cNvPr>
          <p:cNvSpPr/>
          <p:nvPr/>
        </p:nvSpPr>
        <p:spPr>
          <a:xfrm>
            <a:off x="4910973" y="750926"/>
            <a:ext cx="4621971" cy="355569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3C4EE08-4296-1715-1A21-1493CEDE49A9}"/>
              </a:ext>
            </a:extLst>
          </p:cNvPr>
          <p:cNvSpPr/>
          <p:nvPr/>
        </p:nvSpPr>
        <p:spPr>
          <a:xfrm>
            <a:off x="1547477" y="1130039"/>
            <a:ext cx="850900" cy="2140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02467C0-5260-25F8-4F50-488B4C575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079" y="1377207"/>
            <a:ext cx="3162741" cy="108600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27FD6F5-E806-ACFF-7CA5-6541B61F4219}"/>
              </a:ext>
            </a:extLst>
          </p:cNvPr>
          <p:cNvSpPr/>
          <p:nvPr/>
        </p:nvSpPr>
        <p:spPr>
          <a:xfrm>
            <a:off x="2622844" y="1406998"/>
            <a:ext cx="3162740" cy="105621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Google Shape;105;g904fa87993_0_5">
            <a:extLst>
              <a:ext uri="{FF2B5EF4-FFF2-40B4-BE49-F238E27FC236}">
                <a16:creationId xmlns:a16="http://schemas.microsoft.com/office/drawing/2014/main" id="{1874575C-41E3-830E-89B1-4CCFCB9DF0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4328644"/>
              </p:ext>
            </p:extLst>
          </p:nvPr>
        </p:nvGraphicFramePr>
        <p:xfrm>
          <a:off x="10023972" y="404675"/>
          <a:ext cx="2138325" cy="500014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1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775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95959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1000" b="1" i="0" u="none" strike="noStrike" cap="none" dirty="0" err="1">
                          <a:solidFill>
                            <a:srgbClr val="FFFFFF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Description</a:t>
                      </a:r>
                      <a:endParaRPr sz="1000" u="none" strike="noStrike" cap="none" dirty="0">
                        <a:solidFill>
                          <a:srgbClr val="FFFFFF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8000" marR="18000" marT="16600" marB="166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2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１</a:t>
                      </a:r>
                      <a:endParaRPr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탭</a:t>
                      </a: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2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２</a:t>
                      </a:r>
                      <a:endParaRPr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 panose="020B0604020202020204" pitchFamily="34" charset="0"/>
                        <a:buNone/>
                      </a:pPr>
                      <a:r>
                        <a:rPr 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-     </a:t>
                      </a: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검색 조건에 따른 검색어</a:t>
                      </a:r>
                      <a:endParaRPr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2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３</a:t>
                      </a:r>
                      <a:endParaRPr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작업 시 걸린 시간을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second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 출력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endParaRPr lang="en-US" altLang="ko-KR"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899225"/>
                  </a:ext>
                </a:extLst>
              </a:tr>
              <a:tr h="5612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４</a:t>
                      </a:r>
                      <a:endParaRPr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800" u="none" strike="noStrike" cap="non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ExecutionId</a:t>
                      </a:r>
                      <a:r>
                        <a:rPr lang="en-US" altLang="ko-KR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, Step Name, </a:t>
                      </a:r>
                      <a:r>
                        <a:rPr lang="en-US" altLang="ko-KR" sz="800" u="none" strike="noStrike" cap="non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JobExecutionId</a:t>
                      </a:r>
                      <a:r>
                        <a:rPr lang="en-US" altLang="ko-KR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altLang="ko-KR" sz="800" u="none" strike="noStrike" cap="none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StartTime</a:t>
                      </a: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셀은 클릭 시 복사 가능</a:t>
                      </a:r>
                      <a:endParaRPr lang="en-US" altLang="ko-KR"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0650" marR="30650" marT="33200" marB="332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2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５</a:t>
                      </a:r>
                      <a:endParaRPr sz="80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00" marB="332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복사 가능 셀을 제외한 셀 클릭 시 현재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status 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상태를 출력</a:t>
                      </a:r>
                      <a:endParaRPr lang="en-US" altLang="ko-KR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0650" marR="30650" marT="33200" marB="33200" anchor="ctr">
                    <a:lnL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072339"/>
                  </a:ext>
                </a:extLst>
              </a:tr>
              <a:tr h="244971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 dirty="0">
                          <a:solidFill>
                            <a:schemeClr val="lt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Malgun Gothic"/>
                          <a:sym typeface="Malgun Gothic"/>
                        </a:rPr>
                        <a:t>확인사항</a:t>
                      </a:r>
                      <a:endParaRPr sz="1000" b="1" u="none" strike="noStrike" cap="none" dirty="0">
                        <a:solidFill>
                          <a:schemeClr val="lt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25" marB="33225" anchor="ctr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41029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endParaRPr sz="800" u="none" strike="noStrike" cap="none" dirty="0">
                        <a:solidFill>
                          <a:srgbClr val="FF0000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Malgun Gothic"/>
                        <a:sym typeface="Malgun Gothic"/>
                      </a:endParaRPr>
                    </a:p>
                  </a:txBody>
                  <a:tcPr marL="30650" marR="30650" marT="33225" marB="33225">
                    <a:lnL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pic>
        <p:nvPicPr>
          <p:cNvPr id="23" name="그림 22">
            <a:extLst>
              <a:ext uri="{FF2B5EF4-FFF2-40B4-BE49-F238E27FC236}">
                <a16:creationId xmlns:a16="http://schemas.microsoft.com/office/drawing/2014/main" id="{01C62C7E-2ECB-EDF9-C3E3-168B3390BB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9440" y="4683890"/>
            <a:ext cx="2003207" cy="669784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B8F85C-4EA4-8CDE-CC2E-F58596551E3A}"/>
              </a:ext>
            </a:extLst>
          </p:cNvPr>
          <p:cNvSpPr/>
          <p:nvPr/>
        </p:nvSpPr>
        <p:spPr>
          <a:xfrm>
            <a:off x="5788392" y="4888075"/>
            <a:ext cx="853580" cy="22130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1C28FC-45E8-B255-ED04-582A09FBB9D7}"/>
              </a:ext>
            </a:extLst>
          </p:cNvPr>
          <p:cNvSpPr/>
          <p:nvPr/>
        </p:nvSpPr>
        <p:spPr>
          <a:xfrm>
            <a:off x="7473053" y="4674028"/>
            <a:ext cx="2009594" cy="66978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2F4F535-3B91-F771-239C-7075699D03C8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6641972" y="4998729"/>
            <a:ext cx="831081" cy="10191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968807-3CCE-162B-B147-F796DAD34050}"/>
              </a:ext>
            </a:extLst>
          </p:cNvPr>
          <p:cNvSpPr/>
          <p:nvPr/>
        </p:nvSpPr>
        <p:spPr>
          <a:xfrm>
            <a:off x="208547" y="2473172"/>
            <a:ext cx="827755" cy="22130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5AC3733-B1AC-9002-7421-7F796E2220A4}"/>
              </a:ext>
            </a:extLst>
          </p:cNvPr>
          <p:cNvSpPr/>
          <p:nvPr/>
        </p:nvSpPr>
        <p:spPr>
          <a:xfrm>
            <a:off x="2422832" y="2473172"/>
            <a:ext cx="827755" cy="22130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9F6116-771B-C1F8-314A-F1A74CB9E4C8}"/>
              </a:ext>
            </a:extLst>
          </p:cNvPr>
          <p:cNvSpPr/>
          <p:nvPr/>
        </p:nvSpPr>
        <p:spPr>
          <a:xfrm>
            <a:off x="3253412" y="2473172"/>
            <a:ext cx="986466" cy="22130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901C268-5554-CD76-A580-A34777707115}"/>
              </a:ext>
            </a:extLst>
          </p:cNvPr>
          <p:cNvSpPr/>
          <p:nvPr/>
        </p:nvSpPr>
        <p:spPr>
          <a:xfrm>
            <a:off x="1441215" y="885573"/>
            <a:ext cx="295420" cy="29542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１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937470D-E850-AD20-6D87-BE99159C3BA1}"/>
              </a:ext>
            </a:extLst>
          </p:cNvPr>
          <p:cNvSpPr/>
          <p:nvPr/>
        </p:nvSpPr>
        <p:spPr>
          <a:xfrm>
            <a:off x="4794249" y="545892"/>
            <a:ext cx="295420" cy="295420"/>
          </a:xfrm>
          <a:prstGeom prst="ellipse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２</a:t>
            </a: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A04673B-C6E5-C9C2-3F7D-4ABFA45F4A87}"/>
              </a:ext>
            </a:extLst>
          </p:cNvPr>
          <p:cNvSpPr/>
          <p:nvPr/>
        </p:nvSpPr>
        <p:spPr>
          <a:xfrm>
            <a:off x="6444214" y="2325659"/>
            <a:ext cx="295420" cy="295420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３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A9594EA-9190-5E16-B3A4-5FBD4EF0C228}"/>
              </a:ext>
            </a:extLst>
          </p:cNvPr>
          <p:cNvSpPr/>
          <p:nvPr/>
        </p:nvSpPr>
        <p:spPr>
          <a:xfrm>
            <a:off x="2365719" y="2201093"/>
            <a:ext cx="295420" cy="29542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４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1BE6B7C8-7894-29A7-4C88-9AC93A6CC92E}"/>
              </a:ext>
            </a:extLst>
          </p:cNvPr>
          <p:cNvSpPr/>
          <p:nvPr/>
        </p:nvSpPr>
        <p:spPr>
          <a:xfrm>
            <a:off x="8226892" y="4516455"/>
            <a:ext cx="295420" cy="295420"/>
          </a:xfrm>
          <a:prstGeom prst="ellipse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/>
              <a:t>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932123A-31B2-73BD-6409-813DEF4E85F5}"/>
              </a:ext>
            </a:extLst>
          </p:cNvPr>
          <p:cNvSpPr/>
          <p:nvPr/>
        </p:nvSpPr>
        <p:spPr>
          <a:xfrm>
            <a:off x="4237673" y="2473172"/>
            <a:ext cx="986465" cy="22130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85BA32A-CCD5-5D00-EECF-305028EE79F4}"/>
              </a:ext>
            </a:extLst>
          </p:cNvPr>
          <p:cNvSpPr/>
          <p:nvPr/>
        </p:nvSpPr>
        <p:spPr>
          <a:xfrm>
            <a:off x="5228632" y="2473172"/>
            <a:ext cx="559760" cy="22130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스크린샷, 번호, 문서이(가) 표시된 사진&#10;&#10;자동 생성된 설명">
            <a:extLst>
              <a:ext uri="{FF2B5EF4-FFF2-40B4-BE49-F238E27FC236}">
                <a16:creationId xmlns:a16="http://schemas.microsoft.com/office/drawing/2014/main" id="{9A733482-4AFF-2296-A137-C0EDB8A387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20" y="2453270"/>
            <a:ext cx="2219833" cy="353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92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256</Words>
  <Application>Microsoft Macintosh PowerPoint</Application>
  <PresentationFormat>와이드스크린</PresentationFormat>
  <Paragraphs>93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굴림</vt:lpstr>
      <vt:lpstr>나눔고딕</vt:lpstr>
      <vt:lpstr>Malgun Gothic</vt:lpstr>
      <vt:lpstr>Malgun Gothic</vt:lpstr>
      <vt:lpstr>맑은고딕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 재훈</dc:creator>
  <cp:lastModifiedBy>김한민</cp:lastModifiedBy>
  <cp:revision>76</cp:revision>
  <dcterms:created xsi:type="dcterms:W3CDTF">2024-08-01T00:26:10Z</dcterms:created>
  <dcterms:modified xsi:type="dcterms:W3CDTF">2024-09-02T04:02:22Z</dcterms:modified>
</cp:coreProperties>
</file>