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4153-2992-4512-7092-819D7736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2EDC1C-55CC-0C40-75DC-3577E9EC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FD464-805C-7AC4-7092-ED9A462B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05E86-574F-D985-FEEE-4CA3953B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2CC95-2CDC-F38D-80A5-45C02086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B8DF-6851-B624-1363-3956134C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692D5-00F8-0151-5B0B-DCBB237C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1A61C-F837-02B6-1B0F-31FDCC9C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E343F-7629-D88F-F76A-C5703DBC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2743B-2EF7-AE18-748E-350B358A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80BFA7-15F6-47F4-405C-2C993C182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C0BA2-AC33-CB71-FBCF-80C7DC5C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C91C1-9D06-0B66-7BBF-D4EC6BAF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AAFF7-360D-60C9-7E6E-A64B7262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D3FCD-B5F2-40BE-3CBD-3A862176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94FBC-C792-0ECD-3B08-06BBEAE4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8B85E-CF63-4078-739F-18D58D2D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9AE96-FD8A-3662-5452-7A8B8D11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79955-5B9D-E906-F42E-39451A1F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85F0D-1E6B-9887-0CC9-EDF1DB7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9BB6-3927-4296-E781-3B8F9991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7435B-0B49-1A30-3777-DE89A00F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44061-89B0-7F36-F618-DE06E856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373E8-650F-BA48-E0CA-30745DC0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845F-1904-2782-95A0-6536F897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E3FCB-7643-3878-6A2F-5B7DA590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40B70-FF9F-536B-4066-D810B2BAF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D7E1C-4B85-859A-D480-259646D2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19A4E-BEC8-7209-1B2B-AC61655A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F38FD-847D-F329-7F5B-891FA8AE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2CF58-7C97-7506-A620-30EAE2FE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7117A-D21A-D5D7-D170-54748883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0B502-0ECE-9535-EDFE-4BB73E88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14F21-AFDB-6713-853E-8EDB54FA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5ED800-7DB0-377C-81FC-87F18D03E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8FCBC-B4BF-E91A-5D28-DC45C618E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6C3E7-C7D7-0FF9-0A6B-4CD271A4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389AB6-190C-6529-75F6-F8A5976C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E856D-A93D-93C8-14CD-604E30E9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9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43919-2FB0-65AC-FFFC-F54AA66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FBB692-214E-7FCC-57E0-FD671BF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344C42-F591-A5B8-9B4E-70D4E626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7C1C1-C31F-3D38-B6E4-63F03FD0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E8C5F-1662-98D7-EE41-A9AFC067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3715D5-0448-8A1B-A683-385480DC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6B912E-1290-E8FE-6146-7265C475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5BB78-B45B-7A29-D767-0EBE7556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CA5FC-A7F9-8E0D-DEAD-C4ECF6AB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DCA52-D564-63DB-344D-DC03FE15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5C83C-9BC7-AF24-0D71-A899D969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64724-D5A3-9320-4B31-0D7EC7DE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EF375-587D-2A95-3535-CF7CA208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9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C9054-909F-96DA-D30F-077D22C3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F37C2F-C340-8535-6D2A-D3089AA13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E1FEC-A019-3B33-6E5D-1E7B172C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DCC83-8114-3CCC-AFDF-FBF16108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25623-08F0-6ADC-16AD-71932620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A35C8-1095-AE8B-FF8A-61F876CF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E5C5F5-F46A-EFFE-874D-987933E9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C4B73-4286-A741-8EA6-0F601BAE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07FF8-0592-0E0E-0C3A-809C9888C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4CD3-4B3B-4FBE-A680-28D9CB929553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B0-700E-9212-9637-584730F3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3B342-C1CD-DB05-A222-166E16272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3D09-F104-4B5B-97DF-5DA5F1BC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6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batch/execution" TargetMode="External"/><Relationship Id="rId2" Type="http://schemas.openxmlformats.org/officeDocument/2006/relationships/hyperlink" Target="http://localhost:8100/batch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100/batch/ste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00/batch/execu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00/batch/execu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6A504EE-2B76-A955-866F-4A7EDADA5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82314"/>
              </p:ext>
            </p:extLst>
          </p:nvPr>
        </p:nvGraphicFramePr>
        <p:xfrm>
          <a:off x="1206856" y="1"/>
          <a:ext cx="8731938" cy="68096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32484">
                  <a:extLst>
                    <a:ext uri="{9D8B030D-6E8A-4147-A177-3AD203B41FA5}">
                      <a16:colId xmlns:a16="http://schemas.microsoft.com/office/drawing/2014/main" val="20778263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07523220"/>
                    </a:ext>
                  </a:extLst>
                </a:gridCol>
                <a:gridCol w="770405">
                  <a:extLst>
                    <a:ext uri="{9D8B030D-6E8A-4147-A177-3AD203B41FA5}">
                      <a16:colId xmlns:a16="http://schemas.microsoft.com/office/drawing/2014/main" val="2196862342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3767138118"/>
                    </a:ext>
                  </a:extLst>
                </a:gridCol>
                <a:gridCol w="1571249">
                  <a:extLst>
                    <a:ext uri="{9D8B030D-6E8A-4147-A177-3AD203B41FA5}">
                      <a16:colId xmlns:a16="http://schemas.microsoft.com/office/drawing/2014/main" val="2806867061"/>
                    </a:ext>
                  </a:extLst>
                </a:gridCol>
              </a:tblGrid>
              <a:tr h="92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and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Code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URL/Header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Request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Response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Return Code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383286"/>
                  </a:ext>
                </a:extLst>
              </a:tr>
              <a:tr h="5854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Load Data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Get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instance/all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/batch/execution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/batch/step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/all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000" dirty="0"/>
                        <a:t>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ko-KR" altLang="en-US" sz="1000" u="none" dirty="0"/>
                        <a:t> </a:t>
                      </a:r>
                      <a:r>
                        <a:rPr lang="en-US" altLang="ko-KR" sz="1000" u="none" dirty="0"/>
                        <a:t>“JOB_INSTANCE_DATA” :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u="none" dirty="0"/>
                        <a:t>  “JOB_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INSTANCE_ID”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“VERSION”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“JOB_NAME”  : “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</a:rPr>
                        <a:t>AisBatchContainerGql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“JOB_KEY” : “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</a:rPr>
                        <a:t>AisBatchContainerGql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},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“JOB_EXECUTION_DATA” :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“JOB_EXECUTION_ID”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“JOB_INSTANCE_ID”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“DURATION” : “00:12”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“START_TIME” : “2024-05-27 01:06:41”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“END_TIME“ : “2024-05-27 01:06:43”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“LAST_TIME” : “2024-05-27 01:06:43”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“STATUS” : “COMPLETED”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“EXIT_CODE” : “EXITED”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“EXIT_MESSAGE” : “SUCCESS”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“STEP_EXECUTION_DATA” :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“STEP_EXECUTION”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“JOB_EXECUTION_ID”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“STEP_NAME” : “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</a:rPr>
                        <a:t>step_gql_query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“DURATION” : “00:12”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“START_TIME” : “2024-05-27 01:06:41”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“END_TIME” : “2024-05-27 01:06:43”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“LAST_TIME” : “2024-05-27 01:06:43”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“STATUS” : “COMPLETED”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“COMMIT_COUNT”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“READ_COUNT”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“FLIER_COUNT”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“READ_SKIP_COUNT”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“WRITE –SKIP_COUNT”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“PROCESS_SKI_COUNTP”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“ROLLBACK_SKIP_COUNT”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“EXIT_CODE” : “COMPLETED”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“EXIT_MESSAGE” : “ORG_VSL_ID”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}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Success : 200</a:t>
                      </a:r>
                    </a:p>
                    <a:p>
                      <a:pPr algn="l"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Failed: 400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1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39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34D7C0-49E1-1AD9-5CE5-D793F0441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82955"/>
              </p:ext>
            </p:extLst>
          </p:nvPr>
        </p:nvGraphicFramePr>
        <p:xfrm>
          <a:off x="1206856" y="1"/>
          <a:ext cx="9098650" cy="6781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2077826394"/>
                    </a:ext>
                  </a:extLst>
                </a:gridCol>
                <a:gridCol w="2120861">
                  <a:extLst>
                    <a:ext uri="{9D8B030D-6E8A-4147-A177-3AD203B41FA5}">
                      <a16:colId xmlns:a16="http://schemas.microsoft.com/office/drawing/2014/main" val="3707523220"/>
                    </a:ext>
                  </a:extLst>
                </a:gridCol>
                <a:gridCol w="770405">
                  <a:extLst>
                    <a:ext uri="{9D8B030D-6E8A-4147-A177-3AD203B41FA5}">
                      <a16:colId xmlns:a16="http://schemas.microsoft.com/office/drawing/2014/main" val="2196862342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3767138118"/>
                    </a:ext>
                  </a:extLst>
                </a:gridCol>
                <a:gridCol w="1571249">
                  <a:extLst>
                    <a:ext uri="{9D8B030D-6E8A-4147-A177-3AD203B41FA5}">
                      <a16:colId xmlns:a16="http://schemas.microsoft.com/office/drawing/2014/main" val="2806867061"/>
                    </a:ext>
                  </a:extLst>
                </a:gridCol>
              </a:tblGrid>
              <a:tr h="92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and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Code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URL/Header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Request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Response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Return Code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383286"/>
                  </a:ext>
                </a:extLst>
              </a:tr>
              <a:tr h="5854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   Search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Execution Data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Get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/batch/instance/execution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execution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?jobExecutionId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execution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?jobInstanceId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execution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?start&amp;end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execution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?status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“JOB_EXECUTION_DATA” :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“JOB_EXECUTION_ID”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“JOB_INSTANCE_ID”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“DURATION” : “00:12”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“START_TIME” : “2024-05-27 01:06:41”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“END_TIME“ : “2024-05-27 01:06:43”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“LAST_TIME” : “2024-05-27 01:06:43”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“STATUS” : “COMPLETED”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“EXIT_CODE” : “EXITED”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“EXIT_MESSAGE” : “SUCCESS”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Success : 200</a:t>
                      </a:r>
                    </a:p>
                    <a:p>
                      <a:pPr algn="l" latinLnBrk="1"/>
                      <a:endParaRPr lang="en-US" altLang="ko-KR" sz="1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Failed: 400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1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34D7C0-49E1-1AD9-5CE5-D793F0441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83307"/>
              </p:ext>
            </p:extLst>
          </p:nvPr>
        </p:nvGraphicFramePr>
        <p:xfrm>
          <a:off x="1206856" y="1"/>
          <a:ext cx="9098650" cy="6781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2077826394"/>
                    </a:ext>
                  </a:extLst>
                </a:gridCol>
                <a:gridCol w="2120861">
                  <a:extLst>
                    <a:ext uri="{9D8B030D-6E8A-4147-A177-3AD203B41FA5}">
                      <a16:colId xmlns:a16="http://schemas.microsoft.com/office/drawing/2014/main" val="3707523220"/>
                    </a:ext>
                  </a:extLst>
                </a:gridCol>
                <a:gridCol w="770405">
                  <a:extLst>
                    <a:ext uri="{9D8B030D-6E8A-4147-A177-3AD203B41FA5}">
                      <a16:colId xmlns:a16="http://schemas.microsoft.com/office/drawing/2014/main" val="2196862342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3767138118"/>
                    </a:ext>
                  </a:extLst>
                </a:gridCol>
                <a:gridCol w="1571249">
                  <a:extLst>
                    <a:ext uri="{9D8B030D-6E8A-4147-A177-3AD203B41FA5}">
                      <a16:colId xmlns:a16="http://schemas.microsoft.com/office/drawing/2014/main" val="2806867061"/>
                    </a:ext>
                  </a:extLst>
                </a:gridCol>
              </a:tblGrid>
              <a:tr h="92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and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Code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URL/Header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Request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Response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Return Code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383286"/>
                  </a:ext>
                </a:extLst>
              </a:tr>
              <a:tr h="5854814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    Search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Step Execution Data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Get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/batch/execution/step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step?stepExecutionId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step?jobExecutionId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step?start&amp;end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step?status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/batch/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step?stepName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altLang="ko-KR" sz="1000" b="0" u="non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“STEP_EXECUTION_DATA” : {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“STEP_EXECUTION”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“JOB_EXECUTION_ID”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“STEP_NAME” : “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</a:rPr>
                        <a:t>step_gql_query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“DURATION” : “00:12”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“START_TIME” : “2024-05-27 01:06:41”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“END_TIME” : “2024-05-27 01:06:43”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“LAST_TIME” : “2024-05-27 01:06:43”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“STATUS” : “COMPLETED”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“COMMIT_COUNT”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“READ_COUNT”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“FLIER_COUNT” 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“READ_SKIP_COUNT”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“WRITE –SKIP_COUNT”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“PROCESS_SKI_COUNTP”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“ROLLBACK_SKIP_COUNT” : 1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“EXIT_CODE” : “COMPLETED”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 “EXIT_MESSAGE” : “ORG_VSL_ID”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</a:rPr>
                        <a:t>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Success : 200</a:t>
                      </a:r>
                    </a:p>
                    <a:p>
                      <a:pPr algn="l" latinLnBrk="1"/>
                      <a:endParaRPr lang="en-US" altLang="ko-KR" sz="1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Failed: 400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1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0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775</Words>
  <Application>Microsoft Office PowerPoint</Application>
  <PresentationFormat>와이드스크린</PresentationFormat>
  <Paragraphs>129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 재훈</dc:creator>
  <cp:lastModifiedBy>박 재훈</cp:lastModifiedBy>
  <cp:revision>25</cp:revision>
  <dcterms:created xsi:type="dcterms:W3CDTF">2024-07-15T00:14:39Z</dcterms:created>
  <dcterms:modified xsi:type="dcterms:W3CDTF">2024-08-02T05:02:14Z</dcterms:modified>
</cp:coreProperties>
</file>