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9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9" autoAdjust="0"/>
    <p:restoredTop sz="94695"/>
  </p:normalViewPr>
  <p:slideViewPr>
    <p:cSldViewPr snapToGrid="0">
      <p:cViewPr>
        <p:scale>
          <a:sx n="132" d="100"/>
          <a:sy n="13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9FCE-16B6-E0C3-6384-6A54F489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28E3F-9C04-1380-8CAB-D4B1B556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23F4-FE37-9818-9F79-8B30588D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1994B-EB63-54E0-75E9-A8FE3D1A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CA5BF-3068-82E3-1AC1-E2FC4AF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39F0-7A7F-95E5-5226-14BE8A6F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6BC87-BCE9-6FCA-719A-AA7778C7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88653-AA5F-66E6-26BE-65BC320F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52279-370A-ADBC-A7B4-A7E78CB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BE9C-5D81-08D3-46DC-72429EB4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A6610-FCC1-0DE4-D1C2-D984AE1C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4DA89-7E55-94B2-EC6D-BD5184EE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3997-9530-08BA-25CE-72C2182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C6B2B-725D-A7F2-7609-546B072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845BD-4FBC-351E-FC17-BCC3540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E88D-487F-A9F5-7818-3FE33E8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8C408-8FFE-2989-1740-3A9E97BE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98B87-E366-3A91-D480-092CCAE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Google Shape;106;g904fa87993_0_5">
            <a:extLst>
              <a:ext uri="{FF2B5EF4-FFF2-40B4-BE49-F238E27FC236}">
                <a16:creationId xmlns:a16="http://schemas.microsoft.com/office/drawing/2014/main" id="{200C2ADD-2080-FFCB-E83D-455FAB96BB2C}"/>
              </a:ext>
            </a:extLst>
          </p:cNvPr>
          <p:cNvSpPr/>
          <p:nvPr userDrawn="1"/>
        </p:nvSpPr>
        <p:spPr>
          <a:xfrm>
            <a:off x="116000" y="404676"/>
            <a:ext cx="9790200" cy="6366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0EA2B-08D2-3E8B-F1B7-2996B6FD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148" y="71789"/>
            <a:ext cx="111458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8753A-5EB1-7721-D448-9A897ACD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64AD6-96DB-1102-A077-AF9EE2ED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AE19D-1ADF-E6E4-1C25-BF2D4D43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1E29D-FB66-20AF-9BBE-971C2746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038A-B748-4BAC-625D-7132C66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8326-B5FB-4D86-5A3C-35FBB74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347F6-21EE-7F31-D118-339204C0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EAB0-3859-99CB-F828-BA8E77D2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8DF80-DAC7-802F-A2E9-5FB7E85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66FF1-57AD-5638-0D9C-5632CB9B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5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5E20-0349-E541-A6A7-337CF36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F8AB9-3F5C-5F39-8996-1BC56285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690D-F899-60FA-BF1D-89A729CC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5C199-B29B-0953-A862-4CE44E3A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4AA57-59EB-FC79-C895-D3040045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A736D-D6B6-A22A-E339-63BE1D0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99767-EEDC-D514-D645-EE6FF387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A2DC-3604-4F66-9041-1AC61305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F77BF-1C44-491D-85EC-0BD73488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E64B6-BB1B-65A6-EF02-648094563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C09F3-F49B-CDDA-E7E0-07D93D95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483E3-EF4B-2E13-BF8B-060FF3A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29C9A-AE1E-AE89-3985-0ED777C1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254C1-4B06-CB19-D26F-13EF0C00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67F5-38F1-0288-A68A-4C0C26D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FADAB-2900-1763-A3C9-A79382B0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E76F8-579A-EE78-0289-FDFCBFCB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91A6C-C219-C715-3EA2-A356C47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A6F187-AA11-56D6-7573-F80E40F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2133C-7D5E-ED59-ED17-B346096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1D79D-2C3D-5F9C-7909-FE0F5AE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1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8337C-237F-A68C-F8E9-92DF29E6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983F-0A06-B809-A623-078A545F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948F9-3856-D475-8AA1-D947D0F6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8D747-25F2-BE18-7FD4-D6B296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382B2-D59E-6D82-9F7B-63A2D707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9408A-63A0-B550-C30D-4D934FB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C468F-60AC-B5FB-E1F0-B374FEF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F5B83-A6AA-C95F-1CE0-25127214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B86F9-F1D4-F74C-AE92-DBE9772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27155-588E-7D4B-E0D3-1D4DBD93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3E86E-1A01-D957-33BC-22F277D0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3C45E-E43F-B8E6-127F-D644754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C369D-3D7D-2070-48B4-2C3F4B83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C9C17-6929-162C-434A-08AD8BA8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1565A-BCC1-0FE8-258B-3F7BE260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779C6-E075-77E1-0CE3-E32724A5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3EA0-5EC7-FCC6-FFC5-A698D0A7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9.wdp"/><Relationship Id="rId5" Type="http://schemas.openxmlformats.org/officeDocument/2006/relationships/image" Target="../media/image23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275196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105;g904fa87993_0_5">
            <a:extLst>
              <a:ext uri="{FF2B5EF4-FFF2-40B4-BE49-F238E27FC236}">
                <a16:creationId xmlns:a16="http://schemas.microsoft.com/office/drawing/2014/main" id="{E6C169F3-8699-B39D-DE59-F89A0630C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726556"/>
              </p:ext>
            </p:extLst>
          </p:nvPr>
        </p:nvGraphicFramePr>
        <p:xfrm>
          <a:off x="10023972" y="400687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3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Port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Rep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화면의 분리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EFBC8FC-67EF-104E-A49A-CA6ADF1E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12" y="1147609"/>
            <a:ext cx="3788673" cy="39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8CBCC-1368-88B5-FAAA-CD89BF1B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6" y="1147609"/>
            <a:ext cx="3784434" cy="39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905DA2-5B74-D0D6-448E-81656F25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642" y="1629010"/>
            <a:ext cx="675241" cy="54493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8531440" y="1352318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74BDEC-47BB-D5C3-EF3D-4F5A3EC209ED}"/>
              </a:ext>
            </a:extLst>
          </p:cNvPr>
          <p:cNvCxnSpPr>
            <a:cxnSpLocks/>
          </p:cNvCxnSpPr>
          <p:nvPr/>
        </p:nvCxnSpPr>
        <p:spPr>
          <a:xfrm>
            <a:off x="4339565" y="1790658"/>
            <a:ext cx="36064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8AA1B-48AD-C4C6-D5E9-B792367AD74F}"/>
              </a:ext>
            </a:extLst>
          </p:cNvPr>
          <p:cNvSpPr/>
          <p:nvPr/>
        </p:nvSpPr>
        <p:spPr>
          <a:xfrm>
            <a:off x="3635141" y="1607344"/>
            <a:ext cx="679980" cy="5476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D898-FFF6-30FA-5BE6-53C55F7176A4}"/>
              </a:ext>
            </a:extLst>
          </p:cNvPr>
          <p:cNvSpPr/>
          <p:nvPr/>
        </p:nvSpPr>
        <p:spPr>
          <a:xfrm>
            <a:off x="7960122" y="1629010"/>
            <a:ext cx="679980" cy="5476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866E2E-6328-6391-BDCD-354E0211CE6D}"/>
              </a:ext>
            </a:extLst>
          </p:cNvPr>
          <p:cNvSpPr/>
          <p:nvPr/>
        </p:nvSpPr>
        <p:spPr>
          <a:xfrm>
            <a:off x="8751982" y="1626254"/>
            <a:ext cx="679980" cy="5476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EA21F0-ECAB-72EA-6C69-940863CC3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587" y="1626254"/>
            <a:ext cx="3051657" cy="21064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C07960-AE22-7AA5-44C8-273041E90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2596" y="1617283"/>
            <a:ext cx="3051657" cy="21064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30455D-F652-4421-7A12-1D47CEBA3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3" y="4384592"/>
            <a:ext cx="3610191" cy="1656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A6E032-8625-7F10-9881-059AE75B7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6" y="4375621"/>
            <a:ext cx="3573095" cy="1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2167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RepMain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105;g904fa87993_0_5">
            <a:extLst>
              <a:ext uri="{FF2B5EF4-FFF2-40B4-BE49-F238E27FC236}">
                <a16:creationId xmlns:a16="http://schemas.microsoft.com/office/drawing/2014/main" id="{E6C169F3-8699-B39D-DE59-F89A0630C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890939"/>
              </p:ext>
            </p:extLst>
          </p:nvPr>
        </p:nvGraphicFramePr>
        <p:xfrm>
          <a:off x="10023972" y="400687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RepPort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화면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RepLocList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&gt;&gt;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searchRepLocGeoList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전달 시 데이터 로드가 안되는 현상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A7B174E-FE49-231E-6B1E-4A06DE6A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52" y="592930"/>
            <a:ext cx="4282307" cy="50001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D898-FFF6-30FA-5BE6-53C55F7176A4}"/>
              </a:ext>
            </a:extLst>
          </p:cNvPr>
          <p:cNvSpPr/>
          <p:nvPr/>
        </p:nvSpPr>
        <p:spPr>
          <a:xfrm>
            <a:off x="1261714" y="4204571"/>
            <a:ext cx="4023360" cy="1318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8AA1B-48AD-C4C6-D5E9-B792367AD74F}"/>
              </a:ext>
            </a:extLst>
          </p:cNvPr>
          <p:cNvSpPr/>
          <p:nvPr/>
        </p:nvSpPr>
        <p:spPr>
          <a:xfrm>
            <a:off x="1261714" y="1126084"/>
            <a:ext cx="4023360" cy="2186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34CE70-2516-C175-5485-0F77C476EAA3}"/>
              </a:ext>
            </a:extLst>
          </p:cNvPr>
          <p:cNvSpPr/>
          <p:nvPr/>
        </p:nvSpPr>
        <p:spPr>
          <a:xfrm>
            <a:off x="1114004" y="830664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2C9C9-0CC5-ADA9-7EE9-4665C582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0" y="4560214"/>
            <a:ext cx="2684016" cy="84062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29393A-54F2-2D62-966F-F59D95C92DEB}"/>
              </a:ext>
            </a:extLst>
          </p:cNvPr>
          <p:cNvCxnSpPr>
            <a:cxnSpLocks/>
          </p:cNvCxnSpPr>
          <p:nvPr/>
        </p:nvCxnSpPr>
        <p:spPr>
          <a:xfrm>
            <a:off x="5294074" y="4770078"/>
            <a:ext cx="92247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C0CC80-CF55-C045-214C-A6E8ACCF34D1}"/>
              </a:ext>
            </a:extLst>
          </p:cNvPr>
          <p:cNvSpPr/>
          <p:nvPr/>
        </p:nvSpPr>
        <p:spPr>
          <a:xfrm flipH="1">
            <a:off x="6225550" y="4560214"/>
            <a:ext cx="2675016" cy="8951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F2B22DF-F80F-BF96-B4AE-16429DF47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75" y="1120747"/>
            <a:ext cx="3773258" cy="2186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E141CA-0112-7F6B-AD26-26A2F3CBC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01" y="4012614"/>
            <a:ext cx="3985873" cy="16569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1084323" y="3986352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518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479503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PortFrm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105;g904fa87993_0_5">
            <a:extLst>
              <a:ext uri="{FF2B5EF4-FFF2-40B4-BE49-F238E27FC236}">
                <a16:creationId xmlns:a16="http://schemas.microsoft.com/office/drawing/2014/main" id="{0629466D-4DF0-C573-6FC7-F970DAF2D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437301"/>
              </p:ext>
            </p:extLst>
          </p:nvPr>
        </p:nvGraphicFramePr>
        <p:xfrm>
          <a:off x="10023972" y="400687"/>
          <a:ext cx="2138325" cy="50001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3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TS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삽입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590660-4400-AB22-EA9B-FF695CF8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7" y="539768"/>
            <a:ext cx="5399307" cy="313117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AAB1A3-3B9D-BF42-7EB0-A90C36CA2E8C}"/>
              </a:ext>
            </a:extLst>
          </p:cNvPr>
          <p:cNvSpPr/>
          <p:nvPr/>
        </p:nvSpPr>
        <p:spPr>
          <a:xfrm>
            <a:off x="3605205" y="926367"/>
            <a:ext cx="418453" cy="194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3666721" y="614689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9C427-8A6F-0387-EDFD-A32B51DC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71" y="3379928"/>
            <a:ext cx="6303474" cy="31322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534EBC-C545-0146-E38D-819FBCF92682}"/>
              </a:ext>
            </a:extLst>
          </p:cNvPr>
          <p:cNvSpPr/>
          <p:nvPr/>
        </p:nvSpPr>
        <p:spPr>
          <a:xfrm>
            <a:off x="9203479" y="5206439"/>
            <a:ext cx="418453" cy="127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064E5F24-9766-2DD4-0C64-CF882944A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1" y="3379928"/>
            <a:ext cx="5745150" cy="20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5;g904fa87993_0_5">
            <a:extLst>
              <a:ext uri="{FF2B5EF4-FFF2-40B4-BE49-F238E27FC236}">
                <a16:creationId xmlns:a16="http://schemas.microsoft.com/office/drawing/2014/main" id="{DC0CCE5E-0A8E-08B3-AA3D-9A2237EEF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88466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PORT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가 없을 경우 실패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이미 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REP_PORT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가 있을 경우 실패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두가지 경우 모두 만족하는 경우 저자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４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RepFrm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MST_PORT_GEO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값에 따라 달라짐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031048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RepFrm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237951-3CF8-BFBF-EBB6-53C767A8E2DD}"/>
              </a:ext>
            </a:extLst>
          </p:cNvPr>
          <p:cNvCxnSpPr>
            <a:cxnSpLocks/>
          </p:cNvCxnSpPr>
          <p:nvPr/>
        </p:nvCxnSpPr>
        <p:spPr>
          <a:xfrm>
            <a:off x="1372884" y="1810643"/>
            <a:ext cx="9901" cy="77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360518" y="1809660"/>
            <a:ext cx="295420" cy="2954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17303-CF0E-DE66-3B9F-99AB9C60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4" y="2096351"/>
            <a:ext cx="4782444" cy="2063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A22D2C-B065-C238-FA3F-7DA27F70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328" y="659347"/>
            <a:ext cx="3003988" cy="1260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D18CE1-436F-D32F-AD56-06E517866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27" y="3777037"/>
            <a:ext cx="3003987" cy="1715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631BBA-7F3C-BC0A-04C3-96128609B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327" y="2217563"/>
            <a:ext cx="3003987" cy="12619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3779FE-052E-5271-49E7-CA6DC208CF34}"/>
              </a:ext>
            </a:extLst>
          </p:cNvPr>
          <p:cNvSpPr/>
          <p:nvPr/>
        </p:nvSpPr>
        <p:spPr>
          <a:xfrm>
            <a:off x="641463" y="2096351"/>
            <a:ext cx="4782443" cy="20637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3FCD2F-AEA2-614A-F956-8D3D44B304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23906" y="1289718"/>
            <a:ext cx="731422" cy="806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4589AE-84FA-B7AF-BFEF-63EC05C96C61}"/>
              </a:ext>
            </a:extLst>
          </p:cNvPr>
          <p:cNvSpPr/>
          <p:nvPr/>
        </p:nvSpPr>
        <p:spPr>
          <a:xfrm>
            <a:off x="6155327" y="661157"/>
            <a:ext cx="3003987" cy="1258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738DF7-A0B4-CC6F-F958-76FBB8EBF4AA}"/>
              </a:ext>
            </a:extLst>
          </p:cNvPr>
          <p:cNvSpPr/>
          <p:nvPr/>
        </p:nvSpPr>
        <p:spPr>
          <a:xfrm>
            <a:off x="6155326" y="2220631"/>
            <a:ext cx="3003987" cy="12589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41402-678D-2979-C38B-D7C2D99A14EB}"/>
              </a:ext>
            </a:extLst>
          </p:cNvPr>
          <p:cNvSpPr/>
          <p:nvPr/>
        </p:nvSpPr>
        <p:spPr>
          <a:xfrm>
            <a:off x="6155326" y="3773996"/>
            <a:ext cx="3003987" cy="17157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EAB8DD-64ED-B8FD-468E-3A8F56458F2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23906" y="4160105"/>
            <a:ext cx="731420" cy="47179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EC22A3-4FC6-28CA-BE31-CF4447A0C96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3905" y="2850096"/>
            <a:ext cx="7314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FE232CF-8C71-1B59-BFE4-DC2E5F154EF4}"/>
              </a:ext>
            </a:extLst>
          </p:cNvPr>
          <p:cNvSpPr/>
          <p:nvPr/>
        </p:nvSpPr>
        <p:spPr>
          <a:xfrm>
            <a:off x="5948290" y="469716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465243-236B-C4D0-9AF0-EFF0C79CDD39}"/>
              </a:ext>
            </a:extLst>
          </p:cNvPr>
          <p:cNvSpPr/>
          <p:nvPr/>
        </p:nvSpPr>
        <p:spPr>
          <a:xfrm>
            <a:off x="6007615" y="2041299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887076-E3E6-9913-3DF5-F41B5710BECC}"/>
              </a:ext>
            </a:extLst>
          </p:cNvPr>
          <p:cNvSpPr/>
          <p:nvPr/>
        </p:nvSpPr>
        <p:spPr>
          <a:xfrm>
            <a:off x="5993142" y="3613090"/>
            <a:ext cx="295420" cy="29542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42155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719986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RepLocFrm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05;g904fa87993_0_5">
            <a:extLst>
              <a:ext uri="{FF2B5EF4-FFF2-40B4-BE49-F238E27FC236}">
                <a16:creationId xmlns:a16="http://schemas.microsoft.com/office/drawing/2014/main" id="{1874575C-41E3-830E-89B1-4CCFCB9DF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016984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repLocFrm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– Rep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Loc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를 생성하는 부분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- validate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ko-KR" altLang="en-US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하지않음</a:t>
                      </a:r>
                      <a:endParaRPr lang="ko-KR" altLang="en-US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복사 등 버튼 메소드 구현했지만 </a:t>
                      </a: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repLocList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ko-KR" altLang="en-US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안나와서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테스트는 못해봤습니다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A8D4030A-5035-87F7-8AAC-12D7A755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5035773"/>
            <a:ext cx="8879869" cy="9866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529DD8B-F770-CD38-0259-20C7711D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2" y="1008943"/>
            <a:ext cx="4819632" cy="334788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965FE9-2904-4AF3-DF9D-454F06B7EA14}"/>
              </a:ext>
            </a:extLst>
          </p:cNvPr>
          <p:cNvSpPr/>
          <p:nvPr/>
        </p:nvSpPr>
        <p:spPr>
          <a:xfrm>
            <a:off x="373481" y="1008942"/>
            <a:ext cx="4819631" cy="334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64FA53-0D32-6D7A-B49F-3E0CBCC8657A}"/>
              </a:ext>
            </a:extLst>
          </p:cNvPr>
          <p:cNvSpPr/>
          <p:nvPr/>
        </p:nvSpPr>
        <p:spPr>
          <a:xfrm>
            <a:off x="440605" y="5035772"/>
            <a:ext cx="8879869" cy="97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B92D568-7496-0346-1F50-3CC3F871D1DC}"/>
              </a:ext>
            </a:extLst>
          </p:cNvPr>
          <p:cNvCxnSpPr>
            <a:cxnSpLocks/>
          </p:cNvCxnSpPr>
          <p:nvPr/>
        </p:nvCxnSpPr>
        <p:spPr>
          <a:xfrm flipV="1">
            <a:off x="3313516" y="4353255"/>
            <a:ext cx="0" cy="682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892D7F5-F13D-BCB8-ECBA-91F7430F119A}"/>
              </a:ext>
            </a:extLst>
          </p:cNvPr>
          <p:cNvSpPr/>
          <p:nvPr/>
        </p:nvSpPr>
        <p:spPr>
          <a:xfrm>
            <a:off x="225771" y="861231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57D4B5C-50D4-0DD9-3292-104F6216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996" y="1156651"/>
            <a:ext cx="3602478" cy="15789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F9CF1-0BFF-15B2-E015-92CE357A29F9}"/>
              </a:ext>
            </a:extLst>
          </p:cNvPr>
          <p:cNvSpPr/>
          <p:nvPr/>
        </p:nvSpPr>
        <p:spPr>
          <a:xfrm>
            <a:off x="5717994" y="1143204"/>
            <a:ext cx="3602478" cy="15923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1DECD17-6B33-A4FC-B3BD-9F4EE1BFA793}"/>
              </a:ext>
            </a:extLst>
          </p:cNvPr>
          <p:cNvSpPr/>
          <p:nvPr/>
        </p:nvSpPr>
        <p:spPr>
          <a:xfrm>
            <a:off x="5601190" y="1019250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6C0B1-3D5C-FEF6-57AD-D415F8DEE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2" y="5570006"/>
            <a:ext cx="8724040" cy="4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2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/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RepLocFrm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05;g904fa87993_0_5">
            <a:extLst>
              <a:ext uri="{FF2B5EF4-FFF2-40B4-BE49-F238E27FC236}">
                <a16:creationId xmlns:a16="http://schemas.microsoft.com/office/drawing/2014/main" id="{1874575C-41E3-830E-89B1-4CCFCB9DF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879510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검색 기능 구현 실패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이 부분에 검색어가 </a:t>
                      </a:r>
                      <a:r>
                        <a:rPr lang="ko-KR" altLang="en-US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들어가야하는데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쿼리를 찾지 못했습니다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…..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5E2ED6-5108-3293-839B-A96F7E9E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80" y="570280"/>
            <a:ext cx="5550638" cy="416980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965FE9-2904-4AF3-DF9D-454F06B7EA14}"/>
              </a:ext>
            </a:extLst>
          </p:cNvPr>
          <p:cNvSpPr/>
          <p:nvPr/>
        </p:nvSpPr>
        <p:spPr>
          <a:xfrm>
            <a:off x="2212080" y="570280"/>
            <a:ext cx="5550638" cy="416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892D7F5-F13D-BCB8-ECBA-91F7430F119A}"/>
              </a:ext>
            </a:extLst>
          </p:cNvPr>
          <p:cNvSpPr/>
          <p:nvPr/>
        </p:nvSpPr>
        <p:spPr>
          <a:xfrm>
            <a:off x="2064370" y="404675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1FC10-BF04-DD4D-E665-9DB6855E8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881" y="5224429"/>
            <a:ext cx="8977583" cy="914777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5D54C17-E161-1B1D-663C-1EE95DE5B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81" y="1244601"/>
            <a:ext cx="5265832" cy="28942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F5B906-46CF-42C9-D5F6-36EA649EE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65" y="5738201"/>
            <a:ext cx="647951" cy="1524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5AC022-757F-8F0C-E0DA-3F0EE9A34C96}"/>
              </a:ext>
            </a:extLst>
          </p:cNvPr>
          <p:cNvSpPr/>
          <p:nvPr/>
        </p:nvSpPr>
        <p:spPr>
          <a:xfrm>
            <a:off x="7985165" y="5740077"/>
            <a:ext cx="618985" cy="150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CD568C-A058-9783-ADEE-D8EC19B67662}"/>
              </a:ext>
            </a:extLst>
          </p:cNvPr>
          <p:cNvSpPr/>
          <p:nvPr/>
        </p:nvSpPr>
        <p:spPr>
          <a:xfrm>
            <a:off x="7762718" y="5443719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0532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196</Words>
  <Application>Microsoft Macintosh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 재훈</dc:creator>
  <cp:lastModifiedBy>김한민</cp:lastModifiedBy>
  <cp:revision>96</cp:revision>
  <dcterms:created xsi:type="dcterms:W3CDTF">2024-08-01T00:26:10Z</dcterms:created>
  <dcterms:modified xsi:type="dcterms:W3CDTF">2024-09-02T02:40:25Z</dcterms:modified>
</cp:coreProperties>
</file>