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6D47-4BD1-D298-DC8A-419A4B282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295D5-0A3A-9AA4-37BA-BFCE8631A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01811-C572-B97F-A8EF-41B3873A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BA7C-0633-0744-9D43-8364F038CD3F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E8DB8-420D-511C-AF2C-B91E8D620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C2733-D94F-1C47-0DDB-6052D1C1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E0FB-5587-CC42-B496-7C86EFC75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3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F584-AA34-3A2F-42D2-503DA978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06AD1-CFCA-0FE6-2207-06214B20A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2A53D-438C-2DD6-3A62-F4FF20F1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BA7C-0633-0744-9D43-8364F038CD3F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337FC-64A7-CE3B-D65B-53AFEC12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2F514-8A05-B4A7-A19F-FBDA8D6E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E0FB-5587-CC42-B496-7C86EFC75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8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B60249-CCFE-BD4C-FF4D-17594B184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E6D99-5322-B20E-1591-CDD10F612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D4F71-5335-E6C0-1AF2-8DC798F8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BA7C-0633-0744-9D43-8364F038CD3F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3B6E0-AAC3-0FC2-5CDE-108BFD37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9C431-6C92-2FE1-641C-D1127E61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E0FB-5587-CC42-B496-7C86EFC75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4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3FF5-19D9-0F5F-07FB-B2BD1E0E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3344-B376-541A-D90D-9C4AC29E9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10023-2EF7-98D9-4526-98C40D67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BA7C-0633-0744-9D43-8364F038CD3F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EA14-ADA9-FAC0-DBD5-4BF17860B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25DB4-9707-43C7-CC2F-5749CF78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E0FB-5587-CC42-B496-7C86EFC75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4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F2FC-B896-F050-FB2A-1C383CE2D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C062C-CC27-913B-C09C-E589C4602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B6A71-4F61-D2F5-E4F9-1F419383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BA7C-0633-0744-9D43-8364F038CD3F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FD91F-EF03-3C40-9EDE-CDE45687D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4B30D-2A32-2C45-2313-82E0EB73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E0FB-5587-CC42-B496-7C86EFC75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7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73DC-E81D-ED6C-1408-531597EA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98D45-11A6-88C0-4FDB-389242372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B0C6C-42EE-3F6B-2CB1-9E81879EB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25122-21F6-3764-02C6-0C8CB970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BA7C-0633-0744-9D43-8364F038CD3F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C7A0E-1242-D235-C21B-D453F4F6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D4FC4-2392-CCBF-A5E0-EF7E4F2F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E0FB-5587-CC42-B496-7C86EFC75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FBAB-65F5-6BB9-56C2-35FE2975E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F5240-C299-A039-CEF3-205FB3511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12CC2-A2F7-D80B-CCE8-589C19735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92D01-AA5B-1D37-7F36-B97A382F4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451C48-1BFA-D87D-F547-7584C42B3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7BC254-9E6D-A4AC-18E1-B6318AEB7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BA7C-0633-0744-9D43-8364F038CD3F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3D4BFF-E7E8-83B3-06F2-FBD53607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9616FB-3B3D-FEC9-B4F8-EFA66792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E0FB-5587-CC42-B496-7C86EFC75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3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A4D5-8293-E6AF-CD08-49C40F7F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433107-A788-CA2D-B8E7-AFA980599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BA7C-0633-0744-9D43-8364F038CD3F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C6B54-B9F5-684B-7892-0EE4361E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C929E-0417-AA69-C2F6-ACC043AA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E0FB-5587-CC42-B496-7C86EFC75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4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1E6F4-9135-A983-0CEC-A3B3927C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BA7C-0633-0744-9D43-8364F038CD3F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5A1069-5F5D-3309-014F-8C7BCA951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0CE93-2D06-AF8B-C371-3D0EF3E8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E0FB-5587-CC42-B496-7C86EFC75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0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9FD88-1C7E-E86F-C07E-B7B359C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2EBD9-A0B9-D321-4031-B9161CAE3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82127-0AE0-9E18-6046-DE17CD1E5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385F4-1130-7523-4EC7-813B5DBE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BA7C-0633-0744-9D43-8364F038CD3F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10C11-6583-CFF8-5B55-C8135B11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AC142-8F5E-ABFB-315C-12F5FBB8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E0FB-5587-CC42-B496-7C86EFC75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7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A602-37DA-9015-E279-B6BFA35BB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A56C50-2129-DC47-ED17-8C86453D2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96BF7-98EA-6066-08F2-33C5C9883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F3A9-BBEF-A957-9778-B42BE2DB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BA7C-0633-0744-9D43-8364F038CD3F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57C21-B51A-033F-E5EB-FEE23908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B4E15-57AE-F780-6BFF-6BDA16E9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E0FB-5587-CC42-B496-7C86EFC75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5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05C133-F216-EDC3-D241-2299CBF61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1C9EE-2EE3-38AF-B0CB-944F69543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122FB-8574-6AB7-2DF0-B9C9C1E77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7BA7C-0633-0744-9D43-8364F038CD3F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EB11D-2932-0E5E-8AC3-8DB5DE75D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D70A3-7408-CF05-90B6-571FA81B8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7E0FB-5587-CC42-B496-7C86EFC75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6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0E1931E-E990-FA5B-4850-D072B78F16A8}"/>
              </a:ext>
            </a:extLst>
          </p:cNvPr>
          <p:cNvSpPr/>
          <p:nvPr/>
        </p:nvSpPr>
        <p:spPr>
          <a:xfrm>
            <a:off x="1114816" y="0"/>
            <a:ext cx="10722280" cy="605007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6861568-48A1-F7F6-82CB-19C3B6E6C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635" y="270903"/>
            <a:ext cx="7772400" cy="426798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EF7377D-60F4-7560-3A11-70B1FD3E0606}"/>
              </a:ext>
            </a:extLst>
          </p:cNvPr>
          <p:cNvGrpSpPr/>
          <p:nvPr/>
        </p:nvGrpSpPr>
        <p:grpSpPr>
          <a:xfrm>
            <a:off x="2642992" y="1472734"/>
            <a:ext cx="4267983" cy="4267983"/>
            <a:chOff x="1015913" y="1603882"/>
            <a:chExt cx="3164388" cy="3164388"/>
          </a:xfrm>
        </p:grpSpPr>
        <p:pic>
          <p:nvPicPr>
            <p:cNvPr id="5" name="Picture 4" descr="A graph of a graph&#10;&#10;Description automatically generated">
              <a:extLst>
                <a:ext uri="{FF2B5EF4-FFF2-40B4-BE49-F238E27FC236}">
                  <a16:creationId xmlns:a16="http://schemas.microsoft.com/office/drawing/2014/main" id="{74C873D1-5350-05E8-A1AA-19A394FB6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9582" y="1912451"/>
              <a:ext cx="1743378" cy="1895788"/>
            </a:xfrm>
            <a:prstGeom prst="ellipse">
              <a:avLst/>
            </a:prstGeom>
          </p:spPr>
        </p:pic>
        <p:pic>
          <p:nvPicPr>
            <p:cNvPr id="9" name="Graphic 8" descr="Magnifying glass outline">
              <a:extLst>
                <a:ext uri="{FF2B5EF4-FFF2-40B4-BE49-F238E27FC236}">
                  <a16:creationId xmlns:a16="http://schemas.microsoft.com/office/drawing/2014/main" id="{ACD2029B-865B-CC94-43A9-144F7195B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1015913" y="1603882"/>
              <a:ext cx="3164388" cy="31643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803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Imam Purwadi</dc:creator>
  <cp:lastModifiedBy>Imam Purwadi</cp:lastModifiedBy>
  <cp:revision>1</cp:revision>
  <dcterms:created xsi:type="dcterms:W3CDTF">2023-10-25T02:50:16Z</dcterms:created>
  <dcterms:modified xsi:type="dcterms:W3CDTF">2023-10-25T03:17:46Z</dcterms:modified>
</cp:coreProperties>
</file>