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0D8DA-FBB0-4344-B924-485D9D26CE74}" v="3" dt="2019-09-06T15:54:05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533" autoAdjust="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Šafář" userId="2c263099006e65c6" providerId="LiveId" clId="{11C0D8DA-FBB0-4344-B924-485D9D26CE74}"/>
    <pc:docChg chg="modSld">
      <pc:chgData name="Martin Šafář" userId="2c263099006e65c6" providerId="LiveId" clId="{11C0D8DA-FBB0-4344-B924-485D9D26CE74}" dt="2019-09-06T15:53:57.967" v="0" actId="20577"/>
      <pc:docMkLst>
        <pc:docMk/>
      </pc:docMkLst>
      <pc:sldChg chg="modSp">
        <pc:chgData name="Martin Šafář" userId="2c263099006e65c6" providerId="LiveId" clId="{11C0D8DA-FBB0-4344-B924-485D9D26CE74}" dt="2019-09-06T15:53:57.967" v="0" actId="20577"/>
        <pc:sldMkLst>
          <pc:docMk/>
          <pc:sldMk cId="3143605043" sldId="389"/>
        </pc:sldMkLst>
        <pc:spChg chg="mod">
          <ac:chgData name="Martin Šafář" userId="2c263099006e65c6" providerId="LiveId" clId="{11C0D8DA-FBB0-4344-B924-485D9D26CE74}" dt="2019-09-06T15:53:57.967" v="0" actId="20577"/>
          <ac:spMkLst>
            <pc:docMk/>
            <pc:sldMk cId="3143605043" sldId="389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110BE-A644-46F6-9ADE-8629EE6CF39A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95B-CEC9-46BA-A1E1-A8A13E6EF9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6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95B-CEC9-46BA-A1E1-A8A13E6EF90B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92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68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25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48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9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34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27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94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3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1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44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88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CE13-21F6-4607-8C49-5D307E9B2F5C}" type="datetimeFigureOut">
              <a:rPr lang="en-IN" smtClean="0"/>
              <a:t>06-09-2019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3290-652F-45E7-B3D7-216BCD5E02B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76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986" y="1269350"/>
            <a:ext cx="7010404" cy="504753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If Insertion in left subtree of node P (Insertion in PL)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L_1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node P was balanced before insertion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Node P becomes left heavy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L_2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  If node P was right heavy before insertion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Node P becomes balanced, taller = FALSE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L_3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node P was left heavy before insertion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Node P becomes unbalanced,</a:t>
            </a:r>
          </a:p>
          <a:p>
            <a:pPr marL="457200" indent="457200"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Left Balancing required, taller= FALSE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 is the pivot node and its left child is A 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L_3A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 If insertion in left subtree of A ( in AL ) </a:t>
            </a:r>
            <a:r>
              <a:rPr lang="en-US" sz="14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left- left imb </a:t>
            </a:r>
            <a:endParaRPr lang="en-IN" sz="14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Right Rotation (right about P)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L_3B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If insertion in right subtree of A ( in AR )  </a:t>
            </a:r>
            <a:r>
              <a:rPr lang="en-US" sz="14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left-right imb</a:t>
            </a:r>
            <a:endParaRPr lang="en-IN" sz="14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LeftRight Rotation(left about A then right about P)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B is the right child of A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371600" indent="457200"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L_3B1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insertion in left subtree of B(in BL)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371600" indent="457200"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bf(P) = -1, bf(A) = 0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371600" indent="457200"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L_3B2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:: If insertion in right subtree of B(in BR) 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 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bf(P) = 0, bf(A) = 1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371600" indent="457200"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L_3B3 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B is the newly inserted node. 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 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bf(P) = 0, bf(A) = 0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51753" y="1225105"/>
            <a:ext cx="7084143" cy="504753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Insertion in right subtree of node P (Insertion in PR )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R_1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node P was balanced before insertion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Node P becomes right heavy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R_2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node P was left heavy before insertion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Node P becomes balanced, taller = FALSE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R_3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node P was right heavy before insertion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Node P becomes unbalanced,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Right Balancing required, taller=FALSE 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P is the pivot node and its right child is A 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R_3A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Insertion in right subtree of A ( in AR ) </a:t>
            </a:r>
            <a:r>
              <a:rPr lang="en-US" sz="14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right-right imb</a:t>
            </a:r>
            <a:endParaRPr lang="en-IN" sz="14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Left Rotation (left about P)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R_3B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Insertion in left subtree of A ( in AL ) </a:t>
            </a:r>
            <a:r>
              <a:rPr lang="en-US" sz="14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right-left imb  </a:t>
            </a:r>
            <a:endParaRPr lang="en-IN" sz="14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RightLeft Rotation (right about A then left about P) 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B is the left child of A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R_3B1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insertion in right subtree of B(in BR) 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  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bf(P) = 1, bf(A) = 0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371600" indent="457200"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R_3B2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If insertion in left subtree of B(in BL)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     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bf(P) = 0, bf(A) = -1</a:t>
            </a:r>
            <a:endParaRPr lang="en-IN" sz="1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R_3B3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 If B is the newly inserted node. </a:t>
            </a:r>
            <a:endParaRPr lang="en-IN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371600" indent="457200">
              <a:spcAft>
                <a:spcPts val="0"/>
              </a:spcAft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      bf(P) = 0, bf(A) = 0</a:t>
            </a:r>
          </a:p>
          <a:p>
            <a:pPr marL="1371600" indent="457200">
              <a:spcAft>
                <a:spcPts val="0"/>
              </a:spcAft>
            </a:pPr>
            <a:endParaRPr lang="en-IN" sz="1400" dirty="0"/>
          </a:p>
        </p:txBody>
      </p:sp>
      <p:sp>
        <p:nvSpPr>
          <p:cNvPr id="3" name="Rectangle 2"/>
          <p:cNvSpPr/>
          <p:nvPr/>
        </p:nvSpPr>
        <p:spPr>
          <a:xfrm>
            <a:off x="3116826" y="43637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new node is inserted and taller = TRUE</a:t>
            </a:r>
            <a:endParaRPr lang="en-IN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 is the node whose balance factor is being checked.</a:t>
            </a:r>
            <a:endParaRPr lang="en-IN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51753" y="1415845"/>
            <a:ext cx="14748" cy="54421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0" y="1371600"/>
            <a:ext cx="12192000" cy="442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60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47</Words>
  <Application>Microsoft Office PowerPoint</Application>
  <PresentationFormat>Širokoúhlá obrazovka</PresentationFormat>
  <Paragraphs>48</Paragraphs>
  <Slides>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SHRIYA</dc:creator>
  <cp:lastModifiedBy>Martin Šafář</cp:lastModifiedBy>
  <cp:revision>713</cp:revision>
  <dcterms:created xsi:type="dcterms:W3CDTF">2014-10-25T10:13:23Z</dcterms:created>
  <dcterms:modified xsi:type="dcterms:W3CDTF">2019-09-06T15:54:12Z</dcterms:modified>
</cp:coreProperties>
</file>