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F4547-75BD-40A0-ACCC-1630369FF1E4}" v="2" dt="2019-09-06T18:05:23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85891" autoAdjust="0"/>
  </p:normalViewPr>
  <p:slideViewPr>
    <p:cSldViewPr snapToGrid="0">
      <p:cViewPr varScale="1">
        <p:scale>
          <a:sx n="98" d="100"/>
          <a:sy n="98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10BE-A644-46F6-9ADE-8629EE6CF39A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95B-CEC9-46BA-A1E1-A8A13E6EF9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95B-CEC9-46BA-A1E1-A8A13E6EF90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88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8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25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4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3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2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9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3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4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8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7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3816" y="1164134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deletion from left subtree of the node P (deletion from PL)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If node P was balanced before deletion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right heavy, shorter = FALSE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L_2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If node P was left heavy before deletion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balanced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L_3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If node P was right heavy before deletion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Node P becomes unbalanced, Right Balancing required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A is right child of P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L_3A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bf(A) = 0 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 Rotation, shorter = FALSE	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L_3B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bf(A) = -1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 Rotation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Case L_3C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bf(A) = 1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RightLeft Rotation (right about A, left about P)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B is the left child of A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	  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L_3C1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bf(B) == 0 </a:t>
            </a:r>
            <a:r>
              <a:rPr lang="en-IN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	   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0, bf(A) = 0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L_3C2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bf(B) == 1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		   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0, bf(A) = -1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             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L_3C3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bf(B) == -1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                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1, bf(A) = 0	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35328" y="116413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If deletion from right subtree of the node P (deletion from PR)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R_1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node P was balanced before deletion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left heavy, shorter = FALSE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R_2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node P was right heavy before deletion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balanced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R_3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node P was left heavy before deletion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unbalanced, Left Balancing required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A is left child of P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Case R_3A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bf(A) = 0 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 Rotation, shorter = FALSE	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R_3B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bf(A) = 1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 Rotation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Case R_3C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bf(A) = -1 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LeftRight Rotation ( left about A, right about P)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   B is the right child of A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                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R_3C1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bf(B) == 0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                    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0, bf(A) = 0	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                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R_3C2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bf(B) == -1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                        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0, bf(A) = 1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                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R_3C3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bf(B) == 1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bf(P) = -1, bf(A) = 0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2296" y="179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node is deleted and shorter = TRUE</a:t>
            </a: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 is the node whose balance factor is being checked.</a:t>
            </a: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99652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1083" y="884903"/>
            <a:ext cx="44245" cy="5973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2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64</Words>
  <Application>Microsoft Office PowerPoint</Application>
  <PresentationFormat>Širokoúhlá obrazovka</PresentationFormat>
  <Paragraphs>48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Binary tree from Preorder and Inorder Traversals</dc:title>
  <dc:creator>SHRIYA</dc:creator>
  <cp:lastModifiedBy>Martin Šafář</cp:lastModifiedBy>
  <cp:revision>716</cp:revision>
  <dcterms:created xsi:type="dcterms:W3CDTF">2014-10-25T10:13:23Z</dcterms:created>
  <dcterms:modified xsi:type="dcterms:W3CDTF">2019-09-06T18:05:30Z</dcterms:modified>
</cp:coreProperties>
</file>