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282" r:id="rId3"/>
    <p:sldId id="302" r:id="rId4"/>
    <p:sldId id="264" r:id="rId5"/>
    <p:sldId id="288" r:id="rId6"/>
    <p:sldId id="263" r:id="rId7"/>
    <p:sldId id="296" r:id="rId8"/>
    <p:sldId id="265" r:id="rId9"/>
    <p:sldId id="266" r:id="rId10"/>
    <p:sldId id="267" r:id="rId11"/>
    <p:sldId id="268" r:id="rId12"/>
    <p:sldId id="301" r:id="rId13"/>
    <p:sldId id="270" r:id="rId14"/>
    <p:sldId id="271" r:id="rId15"/>
    <p:sldId id="283" r:id="rId16"/>
    <p:sldId id="300" r:id="rId17"/>
    <p:sldId id="272" r:id="rId18"/>
    <p:sldId id="261" r:id="rId19"/>
    <p:sldId id="286" r:id="rId20"/>
    <p:sldId id="287" r:id="rId21"/>
    <p:sldId id="275" r:id="rId22"/>
    <p:sldId id="276" r:id="rId23"/>
    <p:sldId id="289" r:id="rId24"/>
    <p:sldId id="285" r:id="rId25"/>
    <p:sldId id="277" r:id="rId26"/>
    <p:sldId id="297" r:id="rId27"/>
    <p:sldId id="284" r:id="rId28"/>
    <p:sldId id="295" r:id="rId29"/>
    <p:sldId id="298" r:id="rId30"/>
    <p:sldId id="262" r:id="rId31"/>
    <p:sldId id="278" r:id="rId32"/>
    <p:sldId id="290" r:id="rId33"/>
    <p:sldId id="299" r:id="rId34"/>
    <p:sldId id="280" r:id="rId35"/>
    <p:sldId id="281" r:id="rId36"/>
    <p:sldId id="274" r:id="rId37"/>
    <p:sldId id="29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find a mathematical to predict mpg from displacement, horsepower or acceleration</a:t>
            </a:r>
          </a:p>
          <a:p>
            <a:pPr lvl="1"/>
            <a:r>
              <a:rPr lang="en-US" dirty="0"/>
              <a:t>Make a reasonable / eyeball guess.  No need for program now.</a:t>
            </a:r>
          </a:p>
          <a:p>
            <a:r>
              <a:rPr lang="en-US" dirty="0"/>
              <a:t>What does your model predict when displacement = 200?</a:t>
            </a:r>
          </a:p>
          <a:p>
            <a:r>
              <a:rPr lang="en-US" dirty="0"/>
              <a:t>Is the prediction reasonable?  Can you improve your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56464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2104" y="1880359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7861" y="24083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For technical reasons, above formulae are called the biased variances.  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031" t="-13521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</a:t>
                </a:r>
                <a:r>
                  <a:rPr lang="en-US" dirty="0" err="1"/>
                  <a:t>Schartz</a:t>
                </a:r>
                <a:r>
                  <a:rPr lang="en-US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77C-218C-481F-8234-7C8F878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need to compute averages of other functions of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sample mean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the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data 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</a:t>
                </a:r>
              </a:p>
              <a:p>
                <a:r>
                  <a:rPr lang="en-US" dirty="0"/>
                  <a:t>With this notation: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D87C-8FF4-4740-B4B5-168669D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Alternate equations for variance and sample co-variance:</a:t>
                </a:r>
              </a:p>
              <a:p>
                <a:pPr lvl="1"/>
                <a:r>
                  <a:rPr lang="en-US" b="0" dirty="0"/>
                  <a:t>Sample variances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co-variance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proved similarly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2255" y="33227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8" y="1449124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891" y="3704185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48" y="1516242"/>
            <a:ext cx="7533860" cy="44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powerful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dirty="0"/>
              <a:t>This demo uses three key packages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Used for reading and writing data files</a:t>
            </a:r>
          </a:p>
          <a:p>
            <a:pPr lvl="1"/>
            <a:r>
              <a:rPr lang="en-US" dirty="0"/>
              <a:t>Loads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Numerical operations including linear algebra</a:t>
            </a:r>
          </a:p>
          <a:p>
            <a:pPr lvl="1"/>
            <a:r>
              <a:rPr lang="en-US" dirty="0"/>
              <a:t>Data is stored in </a:t>
            </a:r>
            <a:r>
              <a:rPr lang="en-US" dirty="0" err="1"/>
              <a:t>ndarray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We convert from </a:t>
            </a:r>
            <a:r>
              <a:rPr lang="en-US" dirty="0" err="1"/>
              <a:t>dataframes</a:t>
            </a:r>
            <a:r>
              <a:rPr lang="en-US" dirty="0"/>
              <a:t> to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36" y="1539277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6" y="2796257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1901</Words>
  <Application>Microsoft Macintosh PowerPoint</Application>
  <PresentationFormat>Widescreen</PresentationFormat>
  <Paragraphs>338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Sample Mean and Standard Deviations</vt:lpstr>
      <vt:lpstr>Visualizing Mean and SD on Scatter Plot Question</vt:lpstr>
      <vt:lpstr>Visualizing Mean and SD on Scatter Plot Approximate answer</vt:lpstr>
      <vt:lpstr>Computing Means and SD in Python</vt:lpstr>
      <vt:lpstr>Sample Covariance</vt:lpstr>
      <vt:lpstr>Statistics</vt:lpstr>
      <vt:lpstr>Alternate Equation for Variance</vt:lpstr>
      <vt:lpstr>Notation</vt:lpstr>
      <vt:lpstr>Outline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330</cp:revision>
  <cp:lastPrinted>2018-09-06T14:45:39Z</cp:lastPrinted>
  <dcterms:created xsi:type="dcterms:W3CDTF">2015-03-22T11:15:32Z</dcterms:created>
  <dcterms:modified xsi:type="dcterms:W3CDTF">2021-02-01T21:30:39Z</dcterms:modified>
</cp:coreProperties>
</file>