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7" r:id="rId14"/>
    <p:sldId id="268" r:id="rId15"/>
    <p:sldId id="261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liugithub/Machine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ZHQObOWTQDPD3MizzM2xVFitgF8hE_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</a:t>
            </a:r>
            <a:r>
              <a:rPr lang="en-US" dirty="0"/>
              <a:t>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CB0FC-7AF9-E042-9007-1604E38D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40" y="1974999"/>
            <a:ext cx="4739246" cy="29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https://github.com/pliugithub/MachineLearning/tree/master/GCP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36" y="601629"/>
            <a:ext cx="3451983" cy="4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pliugithub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MachineLearning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 (Only available on Zoom during Fall 2021)</a:t>
            </a:r>
          </a:p>
          <a:p>
            <a:pPr lvl="1"/>
            <a:endParaRPr lang="en-US" dirty="0"/>
          </a:p>
          <a:p>
            <a:r>
              <a:rPr lang="de-DE" dirty="0"/>
              <a:t>Head TA:  </a:t>
            </a:r>
          </a:p>
          <a:p>
            <a:pPr lvl="1"/>
            <a:r>
              <a:rPr lang="en-US" dirty="0"/>
              <a:t>Mustafa </a:t>
            </a:r>
            <a:r>
              <a:rPr lang="en-US" dirty="0" err="1"/>
              <a:t>Ozkoc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mfo254@nyu.edu</a:t>
            </a:r>
            <a:endParaRPr lang="en-US" dirty="0"/>
          </a:p>
          <a:p>
            <a:pPr lvl="1"/>
            <a:r>
              <a:rPr lang="de-DE" dirty="0"/>
              <a:t>Host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pPr lvl="1"/>
            <a:r>
              <a:rPr lang="en-US" dirty="0"/>
              <a:t>A good review of linear algebra by 3Blue1Brown </a:t>
            </a:r>
            <a:r>
              <a:rPr lang="en-US" dirty="0">
                <a:hlinkClick r:id="rId2"/>
              </a:rPr>
              <a:t>https://youtube.com/playlist?list=PLZHQObOWTQDPD3MizzM2xVFitgF8hE_ab</a:t>
            </a:r>
            <a:endParaRPr lang="en-US" dirty="0"/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30%, Final 30%, Labs, HW 20%, Project: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Close book and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7520</TotalTime>
  <Words>1319</Words>
  <Application>Microsoft Macintosh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Grading:  Undergraduate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306</cp:revision>
  <cp:lastPrinted>2021-01-31T15:37:03Z</cp:lastPrinted>
  <dcterms:created xsi:type="dcterms:W3CDTF">2015-03-22T11:15:32Z</dcterms:created>
  <dcterms:modified xsi:type="dcterms:W3CDTF">2021-09-08T18:22:19Z</dcterms:modified>
</cp:coreProperties>
</file>