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323" r:id="rId4"/>
    <p:sldId id="304" r:id="rId5"/>
    <p:sldId id="305" r:id="rId6"/>
    <p:sldId id="343" r:id="rId7"/>
    <p:sldId id="371" r:id="rId8"/>
    <p:sldId id="372" r:id="rId9"/>
    <p:sldId id="350" r:id="rId10"/>
    <p:sldId id="340" r:id="rId11"/>
    <p:sldId id="338" r:id="rId12"/>
    <p:sldId id="341" r:id="rId13"/>
    <p:sldId id="306" r:id="rId14"/>
    <p:sldId id="351" r:id="rId15"/>
    <p:sldId id="337" r:id="rId16"/>
    <p:sldId id="389" r:id="rId17"/>
    <p:sldId id="385" r:id="rId18"/>
    <p:sldId id="308" r:id="rId19"/>
    <p:sldId id="374" r:id="rId20"/>
    <p:sldId id="344" r:id="rId21"/>
    <p:sldId id="386" r:id="rId22"/>
    <p:sldId id="367" r:id="rId23"/>
    <p:sldId id="370" r:id="rId24"/>
    <p:sldId id="353" r:id="rId25"/>
    <p:sldId id="313" r:id="rId26"/>
    <p:sldId id="387" r:id="rId27"/>
    <p:sldId id="314" r:id="rId28"/>
    <p:sldId id="378" r:id="rId29"/>
    <p:sldId id="384" r:id="rId30"/>
    <p:sldId id="347" r:id="rId31"/>
    <p:sldId id="383" r:id="rId32"/>
    <p:sldId id="346" r:id="rId33"/>
    <p:sldId id="315" r:id="rId34"/>
    <p:sldId id="317" r:id="rId35"/>
    <p:sldId id="388" r:id="rId36"/>
    <p:sldId id="316" r:id="rId37"/>
    <p:sldId id="382" r:id="rId38"/>
    <p:sldId id="319" r:id="rId39"/>
    <p:sldId id="321" r:id="rId40"/>
    <p:sldId id="352" r:id="rId41"/>
    <p:sldId id="379" r:id="rId42"/>
    <p:sldId id="348" r:id="rId43"/>
    <p:sldId id="359" r:id="rId44"/>
    <p:sldId id="325" r:id="rId45"/>
    <p:sldId id="349" r:id="rId46"/>
    <p:sldId id="326" r:id="rId47"/>
    <p:sldId id="380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27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86460" autoAdjust="0"/>
  </p:normalViewPr>
  <p:slideViewPr>
    <p:cSldViewPr snapToGrid="0">
      <p:cViewPr varScale="1">
        <p:scale>
          <a:sx n="121" d="100"/>
          <a:sy n="121" d="100"/>
        </p:scale>
        <p:origin x="17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iugithub/MachineLearning/blob/master/unit03_mult_lin_reg/demo1_glucos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/>
              <a:t>scikit-learn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could be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5952" y="1930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97318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345" r="-847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/>
                  <a:t>One-hot encoding </a:t>
                </a:r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821" t="-204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www.rst.e-technik.tu-dortmund.de</a:t>
            </a:r>
            <a:r>
              <a:rPr lang="en-US" dirty="0"/>
              <a:t>/</a:t>
            </a:r>
            <a:r>
              <a:rPr lang="en-US" dirty="0" err="1"/>
              <a:t>forschung</a:t>
            </a:r>
            <a:r>
              <a:rPr lang="en-US" dirty="0"/>
              <a:t>/robot-toolbox/</a:t>
            </a:r>
            <a:r>
              <a:rPr lang="en-US" dirty="0" err="1"/>
              <a:t>MERIt</a:t>
            </a:r>
            <a:r>
              <a:rPr lang="en-US" dirty="0"/>
              <a:t>/</a:t>
            </a:r>
            <a:r>
              <a:rPr lang="en-US" dirty="0" err="1"/>
              <a:t>MERIt_Documentation.pdf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https://github.com/pliugithub/MachineLearning/blob/master/unit03_mult_lin_reg/demo_glucose.ipynb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25987</TotalTime>
  <Words>3694</Words>
  <Application>Microsoft Macintosh PowerPoint</Application>
  <PresentationFormat>Widescreen</PresentationFormat>
  <Paragraphs>585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Outline </vt:lpstr>
      <vt:lpstr>Simple vs. Multiple Regression</vt:lpstr>
      <vt:lpstr>Comparison to Single Variable Models</vt:lpstr>
      <vt:lpstr>Special Case:  Single Variable</vt:lpstr>
      <vt:lpstr>Loading the Data</vt:lpstr>
      <vt:lpstr>Simple Linear Regression for Diabetes Data</vt:lpstr>
      <vt:lpstr>Scatter Plot</vt:lpstr>
      <vt:lpstr>Outline 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Encoding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529</cp:revision>
  <cp:lastPrinted>2021-02-22T15:54:07Z</cp:lastPrinted>
  <dcterms:created xsi:type="dcterms:W3CDTF">2015-03-22T11:15:32Z</dcterms:created>
  <dcterms:modified xsi:type="dcterms:W3CDTF">2021-02-22T16:45:42Z</dcterms:modified>
</cp:coreProperties>
</file>