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9143: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However, the cost function is convex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local minima [See Unit 7]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024" y="2604047"/>
            <a:ext cx="5124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7"/>
            <a:ext cx="10322781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https://github.com/pliugithub/MachineLearning/tree/master/ 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40011</TotalTime>
  <Words>3897</Words>
  <Application>Microsoft Macintosh PowerPoint</Application>
  <PresentationFormat>Widescreen</PresentationFormat>
  <Paragraphs>629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553</cp:revision>
  <cp:lastPrinted>2017-09-12T01:33:25Z</cp:lastPrinted>
  <dcterms:created xsi:type="dcterms:W3CDTF">2015-03-22T11:15:32Z</dcterms:created>
  <dcterms:modified xsi:type="dcterms:W3CDTF">2021-02-23T23:02:03Z</dcterms:modified>
</cp:coreProperties>
</file>