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383" r:id="rId34"/>
    <p:sldId id="396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370" r:id="rId43"/>
    <p:sldId id="402" r:id="rId44"/>
    <p:sldId id="425" r:id="rId45"/>
    <p:sldId id="346" r:id="rId46"/>
    <p:sldId id="347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84626" autoAdjust="0"/>
  </p:normalViewPr>
  <p:slideViewPr>
    <p:cSldViewPr snapToGrid="0">
      <p:cViewPr>
        <p:scale>
          <a:sx n="135" d="100"/>
          <a:sy n="135" d="100"/>
        </p:scale>
        <p:origin x="176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/blob/master/unit04_model_sel/demo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 b="-28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https://github.com/pliugithub/MachineLearning/blob/master/unit04_model_sel/</a:t>
            </a:r>
            <a:r>
              <a:rPr lang="en-US" sz="1600">
                <a:hlinkClick r:id="rId3"/>
              </a:rPr>
              <a:t>demo_</a:t>
            </a:r>
            <a:r>
              <a:rPr lang="en-US" sz="1600" dirty="0">
                <a:hlinkClick r:id="rId3"/>
              </a:rPr>
              <a:t>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6178</TotalTime>
  <Words>3982</Words>
  <Application>Microsoft Macintosh PowerPoint</Application>
  <PresentationFormat>Widescreen</PresentationFormat>
  <Paragraphs>592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590</cp:revision>
  <cp:lastPrinted>2021-02-20T21:03:24Z</cp:lastPrinted>
  <dcterms:created xsi:type="dcterms:W3CDTF">2015-03-22T11:15:32Z</dcterms:created>
  <dcterms:modified xsi:type="dcterms:W3CDTF">2021-02-23T20:41:57Z</dcterms:modified>
</cp:coreProperties>
</file>