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6" r:id="rId10"/>
    <p:sldId id="263" r:id="rId11"/>
    <p:sldId id="272" r:id="rId12"/>
    <p:sldId id="269" r:id="rId13"/>
    <p:sldId id="267" r:id="rId14"/>
    <p:sldId id="268" r:id="rId15"/>
    <p:sldId id="261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liugithub/MachineLearn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iugithub/MachineLearning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 </a:t>
            </a:r>
            <a:r>
              <a:rPr lang="en-US" dirty="0"/>
              <a:t>6143: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In NYU Classes, join a group “project1, project2, …”  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https://github.com/pliugithub/MachineLearning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9CB0FC-7AF9-E042-9007-1604E38D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40" y="1974999"/>
            <a:ext cx="4739246" cy="29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https://github.com/pliugithub/MachineLearning/tree/master/GCP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836" y="601629"/>
            <a:ext cx="3451983" cy="433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3.7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pliugithub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MachineLearning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 1:  25%, Midterm 2: 25%, Labs, HW: 25%, Final project: 25%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Labs:  Simple python exercises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Given as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jupyter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notebook that you complete.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Each over approx. 3-4 weeks of material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Closed book with cheat sheet.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Follows homework and quiz problems + some very basic python questions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Final project: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machine learning in some interesting way.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Must use data and python analysis.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Pei Liu, </a:t>
            </a:r>
            <a:r>
              <a:rPr lang="en-US" dirty="0">
                <a:hlinkClick r:id="rId2"/>
              </a:rPr>
              <a:t>peiliu@nyu.edu</a:t>
            </a:r>
            <a:endParaRPr lang="en-US" dirty="0"/>
          </a:p>
          <a:p>
            <a:pPr lvl="1"/>
            <a:r>
              <a:rPr lang="en-US" dirty="0"/>
              <a:t>370 Jay Street 9</a:t>
            </a:r>
            <a:r>
              <a:rPr lang="en-US" baseline="30000" dirty="0"/>
              <a:t>th</a:t>
            </a:r>
            <a:r>
              <a:rPr lang="en-US" dirty="0"/>
              <a:t> Floor (Only available on Zoom during Spring 2021)</a:t>
            </a:r>
          </a:p>
          <a:p>
            <a:pPr lvl="1"/>
            <a:endParaRPr lang="en-US" dirty="0"/>
          </a:p>
          <a:p>
            <a:r>
              <a:rPr lang="de-DE" dirty="0"/>
              <a:t>Head TA:  </a:t>
            </a:r>
          </a:p>
          <a:p>
            <a:pPr lvl="1"/>
            <a:r>
              <a:rPr lang="en-US" dirty="0"/>
              <a:t>TBD</a:t>
            </a:r>
            <a:endParaRPr lang="de-DE" dirty="0"/>
          </a:p>
          <a:p>
            <a:pPr lvl="1"/>
            <a:r>
              <a:rPr lang="de-DE" dirty="0"/>
              <a:t>Ask for all questions regarding homeworks and labs</a:t>
            </a:r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3.6)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35%, Final 35%, Labs / HW 30%</a:t>
            </a:r>
          </a:p>
          <a:p>
            <a:pPr lvl="1"/>
            <a:r>
              <a:rPr lang="en-US" dirty="0"/>
              <a:t>Optional project:  Up to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Open book but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Optional 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7465</TotalTime>
  <Words>1295</Words>
  <Application>Microsoft Macintosh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Graduate</vt:lpstr>
      <vt:lpstr>Machine Learning Project</vt:lpstr>
      <vt:lpstr>Project Grading </vt:lpstr>
      <vt:lpstr>Github</vt:lpstr>
      <vt:lpstr>Google Cloud Platform</vt:lpstr>
      <vt:lpstr>Other Software</vt:lpstr>
      <vt:lpstr>Grading:  Undergraduate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296</cp:revision>
  <cp:lastPrinted>2018-09-04T12:29:29Z</cp:lastPrinted>
  <dcterms:created xsi:type="dcterms:W3CDTF">2015-03-22T11:15:32Z</dcterms:created>
  <dcterms:modified xsi:type="dcterms:W3CDTF">2020-12-08T15:16:23Z</dcterms:modified>
</cp:coreProperties>
</file>