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>
      <p:cViewPr>
        <p:scale>
          <a:sx n="66" d="100"/>
          <a:sy n="66" d="100"/>
        </p:scale>
        <p:origin x="227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1A1-7175-AA89-455D-669FB09C6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198A2-6BB7-EF93-FB73-EF4C5528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E0BF9-6230-CA24-4152-EC889041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5385B-E02F-6149-4573-76610CAD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EC4DA-8696-1036-E826-7023911F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9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BAFCA-DDC6-5BF3-3D04-8827CBC4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3401BD-E05D-C270-88D9-82FB1DF8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12E21-18F7-112D-35CC-AB876418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3A3B8-4EFA-FCB1-7B5F-1291754E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EABC2-2DFA-42CE-349F-B4DA0C6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36D186-0AEE-4699-8165-D73172042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05578C-363C-8883-7349-462E7C21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4F806-8340-0334-4C43-3A1E006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5354F-B2F3-0DA4-7610-5DB77586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E9E4E9-CA75-E80C-D540-DF0573DD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6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BD2F5-AD1D-37E8-3C21-5B0A0FB0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23D0E-C1C9-FA1C-3868-ABB410B4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D5004-CDF5-06E6-3784-B26DA425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C8F84-FF06-C763-2679-721E12EA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77077-75CB-873D-8E0E-906CA954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19D1C-676F-4AE6-1708-7FB3D777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3076B-F1FB-C3FF-D444-F4242999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DB970-71D9-7178-1082-4DD31D1B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8FF0C-237C-BC8B-542E-84380F25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732FC-0DB1-20B7-3FC2-0636A75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CA9A4-9966-6C2E-669E-08AC8AFA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7668C-48A4-6C90-643B-2F2C19771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3B381-078D-9A02-2802-84A4EABF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DDF4C-27F6-A8BC-6946-E44B9D72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3D6FC0-B250-C1E8-1AD0-1307FCC1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0DDFAB-D486-3360-55A4-5A029683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3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6A246-C803-F590-52EF-9D0A0E7B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259397-8827-193F-C8C2-FA6133E0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3814A-7EB9-92F8-C8C5-AD8D6E9C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56EB6A-7DC2-B561-9DCF-50FD9E68B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A7137E-2141-21EC-04C3-13FE646A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A047A3-F01C-BC1F-375C-57FDD618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740AD-61A3-86C0-2974-75DF3780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7512CC-A1DC-251A-DB8D-102BA8A2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66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DB884-0272-4A4B-E745-FBF1DCF6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8D39BE-1F46-F2BD-D1E7-8B7E93A9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142061-5F3C-B63A-C5BD-0F86D8F9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A43CE3-6E03-BEE5-A047-5D85AEA8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02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8112CA-4083-30D5-FBCB-65DE4597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8E4D76-7215-5AAD-7C98-F88A9376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62E59F-8776-A6F4-0877-9967DFE6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B500C-5421-4853-897D-E2C10C20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927916-E82E-958F-D2A5-786712DC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A982B7-7AC6-95CC-83AF-84F3EF66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6B5F0-EFBE-E215-16AE-9894C3EF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7823E-340B-6D38-5BAF-4CDABDC5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E29B27-DACC-2A9C-5CCF-5AC20F11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5B95-A8FF-0DA1-FF8A-2C7BCED9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F2D4AF-5075-38BD-878D-68E95DE58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8A29C5-2131-3BD7-6813-FFA40476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ED1031-81EC-4449-CFF8-2F841789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67BC6A-8C16-0300-F8BB-E6BFE93D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0BBEDA-E253-754B-D510-F2CE2946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DC0B2-2456-2946-A4A3-CCE4B44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BCFE3-401A-B11F-5E8C-0E61DAFE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757E6-D34B-435F-3D72-0CE76DA9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F74F-92E9-4DA9-BCFE-E6F6C775A1EA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77F450-3B70-5961-4A6B-4513C1489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9F0F4-8E09-A34F-3C5B-6E6D3510B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989-F6A2-48CB-8C5B-F3E40D29D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8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B554CA-84D5-E429-E74A-FA875BED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1" y="0"/>
            <a:ext cx="12299577" cy="68546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41AA2A-25B0-1E96-7980-83080AB25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24563"/>
            <a:ext cx="12192000" cy="12192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638B3-7CA3-7A52-789C-00365B5C8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281881-0ABF-0F6C-729E-6C150503D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AC7E2F-E032-86A7-0481-7FDE25D40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478"/>
            <a:ext cx="9430871" cy="18861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3C2AE9-C0C6-B97D-039C-0C085833C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31" y="4650469"/>
            <a:ext cx="1347133" cy="16557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972F2-2A2E-4903-2642-736776CA1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79"/>
          <a:stretch/>
        </p:blipFill>
        <p:spPr>
          <a:xfrm>
            <a:off x="9440016" y="4967843"/>
            <a:ext cx="2859562" cy="18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05523A-890B-003E-970B-5701965F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0" y="-8713"/>
            <a:ext cx="12290612" cy="68726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7B61EE-FBD4-6C2F-8475-00DFB530C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547"/>
            <a:ext cx="12192000" cy="70375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0DA1-0DDD-86AF-3A27-34B9459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AD9351-78EB-2934-1AA6-ADF1D9B9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9" y="443288"/>
            <a:ext cx="10046939" cy="6411956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631B81-0C2A-EF76-5594-11FC0D067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5" y="1566175"/>
            <a:ext cx="4431315" cy="4431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8BE2B5-71F7-8358-D75D-BA7E1CF5C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02" y="5092700"/>
            <a:ext cx="637383" cy="9174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3CB90F-D48A-B489-CEC8-499D9A033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85" y="5587915"/>
            <a:ext cx="412750" cy="412750"/>
          </a:xfrm>
          <a:prstGeom prst="rect">
            <a:avLst/>
          </a:prstGeom>
        </p:spPr>
      </p:pic>
      <p:pic>
        <p:nvPicPr>
          <p:cNvPr id="15" name="Объект 4">
            <a:extLst>
              <a:ext uri="{FF2B5EF4-FFF2-40B4-BE49-F238E27FC236}">
                <a16:creationId xmlns:a16="http://schemas.microsoft.com/office/drawing/2014/main" id="{6FCE7B5D-75A2-5925-DDBC-8654186562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84"/>
          <a:stretch/>
        </p:blipFill>
        <p:spPr>
          <a:xfrm>
            <a:off x="10020301" y="449219"/>
            <a:ext cx="2171700" cy="6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Коржилов</dc:creator>
  <cp:lastModifiedBy>Михаил Коржилов</cp:lastModifiedBy>
  <cp:revision>4</cp:revision>
  <dcterms:created xsi:type="dcterms:W3CDTF">2023-05-04T00:45:20Z</dcterms:created>
  <dcterms:modified xsi:type="dcterms:W3CDTF">2023-05-04T01:17:15Z</dcterms:modified>
</cp:coreProperties>
</file>