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72" r:id="rId6"/>
    <p:sldId id="271" r:id="rId7"/>
    <p:sldId id="269" r:id="rId8"/>
    <p:sldId id="270" r:id="rId9"/>
    <p:sldId id="266" r:id="rId10"/>
    <p:sldId id="268" r:id="rId11"/>
    <p:sldId id="267" r:id="rId12"/>
    <p:sldId id="259" r:id="rId13"/>
    <p:sldId id="260" r:id="rId14"/>
    <p:sldId id="261" r:id="rId15"/>
    <p:sldId id="262"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41244-A5A7-68C9-2625-6D54C88C8329}" v="191" dt="2023-04-19T22:39:56.060"/>
    <p1510:client id="{5F921DF9-6E3F-447A-86B5-0DBFAC7FBD3E}" vWet="4" dt="2023-04-11T16:10:12.404"/>
    <p1510:client id="{91517EC5-9B41-ACE8-5621-09F1BE0890A4}" v="209" dt="2023-04-19T15:32:52.292"/>
    <p1510:client id="{91783233-34B4-93A7-EED2-78A188D1B8FC}" v="502" dt="2023-04-11T23:17:49.414"/>
    <p1510:client id="{D729BB99-8B9D-3402-0217-384D17C1F20B}" v="206" dt="2023-04-11T16:16:38.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7866AF-D2A1-4F39-8327-05FC3621577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9BBD437-85A0-4813-B1E9-69833F225E0D}">
      <dgm:prSet phldrT="[Text]" custT="1"/>
      <dgm:spPr/>
      <dgm:t>
        <a:bodyPr/>
        <a:lstStyle/>
        <a:p>
          <a:r>
            <a:rPr lang="en-US" sz="2000" dirty="0">
              <a:latin typeface="Palatino Linotype"/>
            </a:rPr>
            <a:t>Lower loss</a:t>
          </a:r>
        </a:p>
      </dgm:t>
    </dgm:pt>
    <dgm:pt modelId="{19A567B6-51AA-41AF-A89E-AA687F0CF00A}" type="parTrans" cxnId="{EB48EC5F-E070-44CA-9E5D-593126B0A1D5}">
      <dgm:prSet/>
      <dgm:spPr/>
      <dgm:t>
        <a:bodyPr/>
        <a:lstStyle/>
        <a:p>
          <a:endParaRPr lang="en-US"/>
        </a:p>
      </dgm:t>
    </dgm:pt>
    <dgm:pt modelId="{59094EE5-DCF4-4DF9-912F-05C90D69D36C}" type="sibTrans" cxnId="{EB48EC5F-E070-44CA-9E5D-593126B0A1D5}">
      <dgm:prSet/>
      <dgm:spPr/>
      <dgm:t>
        <a:bodyPr/>
        <a:lstStyle/>
        <a:p>
          <a:endParaRPr lang="en-US"/>
        </a:p>
      </dgm:t>
    </dgm:pt>
    <dgm:pt modelId="{61EB5317-6359-4711-B1C5-77B63EF6460C}">
      <dgm:prSet phldrT="[Text]" custT="1"/>
      <dgm:spPr/>
      <dgm:t>
        <a:bodyPr/>
        <a:lstStyle/>
        <a:p>
          <a:r>
            <a:rPr lang="en-US" sz="1800" dirty="0">
              <a:latin typeface="Palatino Linotype"/>
            </a:rPr>
            <a:t>The loss value of the modified model (0.0491) is significantly lower than the original model (0.4514).</a:t>
          </a:r>
        </a:p>
      </dgm:t>
    </dgm:pt>
    <dgm:pt modelId="{216239F9-FFF9-4ACD-A77B-F70FB9C15CF6}" type="parTrans" cxnId="{516F0324-FBD0-4A5F-9AD2-CDAF31104541}">
      <dgm:prSet/>
      <dgm:spPr/>
      <dgm:t>
        <a:bodyPr/>
        <a:lstStyle/>
        <a:p>
          <a:endParaRPr lang="en-US"/>
        </a:p>
      </dgm:t>
    </dgm:pt>
    <dgm:pt modelId="{460E447D-558F-4392-8AA4-F7D9D17BF9CE}" type="sibTrans" cxnId="{516F0324-FBD0-4A5F-9AD2-CDAF31104541}">
      <dgm:prSet/>
      <dgm:spPr/>
      <dgm:t>
        <a:bodyPr/>
        <a:lstStyle/>
        <a:p>
          <a:endParaRPr lang="en-US"/>
        </a:p>
      </dgm:t>
    </dgm:pt>
    <dgm:pt modelId="{23B83E5D-0BAF-468A-A51C-21E9EE8AE52C}">
      <dgm:prSet phldrT="[Text]" custT="1"/>
      <dgm:spPr/>
      <dgm:t>
        <a:bodyPr/>
        <a:lstStyle/>
        <a:p>
          <a:r>
            <a:rPr lang="en-US" sz="2000" dirty="0">
              <a:latin typeface="Palatino Linotype"/>
            </a:rPr>
            <a:t>Lower RMSE</a:t>
          </a:r>
        </a:p>
      </dgm:t>
    </dgm:pt>
    <dgm:pt modelId="{25744FC8-CA22-4DAF-AEE4-0A33DDCD8CBB}" type="parTrans" cxnId="{3EFEA9A5-37E6-4C42-969A-BDC6D932EC7B}">
      <dgm:prSet/>
      <dgm:spPr/>
      <dgm:t>
        <a:bodyPr/>
        <a:lstStyle/>
        <a:p>
          <a:endParaRPr lang="en-US"/>
        </a:p>
      </dgm:t>
    </dgm:pt>
    <dgm:pt modelId="{12B33D33-9FE9-42EB-86D0-70D498586435}" type="sibTrans" cxnId="{3EFEA9A5-37E6-4C42-969A-BDC6D932EC7B}">
      <dgm:prSet/>
      <dgm:spPr/>
      <dgm:t>
        <a:bodyPr/>
        <a:lstStyle/>
        <a:p>
          <a:endParaRPr lang="en-US"/>
        </a:p>
      </dgm:t>
    </dgm:pt>
    <dgm:pt modelId="{0CB30C74-910C-42E4-93DF-F031BC38E6C1}">
      <dgm:prSet phldrT="[Text]"/>
      <dgm:spPr/>
      <dgm:t>
        <a:bodyPr/>
        <a:lstStyle/>
        <a:p>
          <a:pPr rtl="0"/>
          <a:r>
            <a:rPr lang="en-US" dirty="0">
              <a:latin typeface="Palatino Linotype"/>
            </a:rPr>
            <a:t>The RMSE value of the modified model (0.2217) is also significantly lower than the original model (0.6719). </a:t>
          </a:r>
        </a:p>
      </dgm:t>
    </dgm:pt>
    <dgm:pt modelId="{86DD333D-35AE-4D1D-82BF-F12D0F50FD74}" type="parTrans" cxnId="{C245F617-BC38-4255-92B7-2F07FF1E0BAA}">
      <dgm:prSet/>
      <dgm:spPr/>
      <dgm:t>
        <a:bodyPr/>
        <a:lstStyle/>
        <a:p>
          <a:endParaRPr lang="en-US"/>
        </a:p>
      </dgm:t>
    </dgm:pt>
    <dgm:pt modelId="{46BA65F4-2B97-4C38-9AA1-3B0AE465A218}" type="sibTrans" cxnId="{C245F617-BC38-4255-92B7-2F07FF1E0BAA}">
      <dgm:prSet/>
      <dgm:spPr/>
      <dgm:t>
        <a:bodyPr/>
        <a:lstStyle/>
        <a:p>
          <a:endParaRPr lang="en-US"/>
        </a:p>
      </dgm:t>
    </dgm:pt>
    <dgm:pt modelId="{927D8A18-F158-4876-856D-78FACE4209B8}">
      <dgm:prSet phldrT="[Text]" custT="1"/>
      <dgm:spPr/>
      <dgm:t>
        <a:bodyPr/>
        <a:lstStyle/>
        <a:p>
          <a:r>
            <a:rPr lang="en-US" sz="2000" dirty="0">
              <a:latin typeface="Palatino Linotype"/>
            </a:rPr>
            <a:t>Validation Loss Improvement</a:t>
          </a:r>
        </a:p>
      </dgm:t>
    </dgm:pt>
    <dgm:pt modelId="{4C17E6A6-9294-43E3-AA64-40B765B3C3B7}" type="parTrans" cxnId="{D9890E86-3C51-426C-9264-A827DC099F2E}">
      <dgm:prSet/>
      <dgm:spPr/>
      <dgm:t>
        <a:bodyPr/>
        <a:lstStyle/>
        <a:p>
          <a:endParaRPr lang="en-US"/>
        </a:p>
      </dgm:t>
    </dgm:pt>
    <dgm:pt modelId="{62E8C7FD-A689-4E07-A071-670907ED989E}" type="sibTrans" cxnId="{D9890E86-3C51-426C-9264-A827DC099F2E}">
      <dgm:prSet/>
      <dgm:spPr/>
      <dgm:t>
        <a:bodyPr/>
        <a:lstStyle/>
        <a:p>
          <a:endParaRPr lang="en-US"/>
        </a:p>
      </dgm:t>
    </dgm:pt>
    <dgm:pt modelId="{5A657207-E211-4D52-8C8B-732435FCCA5B}">
      <dgm:prSet custT="1"/>
      <dgm:spPr/>
      <dgm:t>
        <a:bodyPr/>
        <a:lstStyle/>
        <a:p>
          <a:r>
            <a:rPr lang="en-US" sz="2000" dirty="0">
              <a:latin typeface="Palatino Linotype"/>
            </a:rPr>
            <a:t>The validation loss of the modified model (1.5813) is slightly lower than the original model (1.5959)</a:t>
          </a:r>
        </a:p>
      </dgm:t>
    </dgm:pt>
    <dgm:pt modelId="{90AAE205-A4A1-4219-B20C-B1A2DF434D36}" type="parTrans" cxnId="{3031E60B-8BFA-4836-8A8E-CC81062EE444}">
      <dgm:prSet/>
      <dgm:spPr/>
      <dgm:t>
        <a:bodyPr/>
        <a:lstStyle/>
        <a:p>
          <a:endParaRPr lang="en-US"/>
        </a:p>
      </dgm:t>
    </dgm:pt>
    <dgm:pt modelId="{2275E614-4EC3-42DE-B1F5-E3B1527FF1E2}" type="sibTrans" cxnId="{3031E60B-8BFA-4836-8A8E-CC81062EE444}">
      <dgm:prSet/>
      <dgm:spPr/>
      <dgm:t>
        <a:bodyPr/>
        <a:lstStyle/>
        <a:p>
          <a:endParaRPr lang="en-US"/>
        </a:p>
      </dgm:t>
    </dgm:pt>
    <dgm:pt modelId="{4B1A86F0-2CF0-4CE9-824C-6075BA821EEE}" type="pres">
      <dgm:prSet presAssocID="{097866AF-D2A1-4F39-8327-05FC3621577E}" presName="Name0" presStyleCnt="0">
        <dgm:presLayoutVars>
          <dgm:dir/>
          <dgm:animLvl val="lvl"/>
          <dgm:resizeHandles val="exact"/>
        </dgm:presLayoutVars>
      </dgm:prSet>
      <dgm:spPr/>
    </dgm:pt>
    <dgm:pt modelId="{D4DAA1AE-BCFC-4909-8469-F0D8167F413D}" type="pres">
      <dgm:prSet presAssocID="{09BBD437-85A0-4813-B1E9-69833F225E0D}" presName="linNode" presStyleCnt="0"/>
      <dgm:spPr/>
    </dgm:pt>
    <dgm:pt modelId="{286AD555-64F7-4637-8764-62A94265CF66}" type="pres">
      <dgm:prSet presAssocID="{09BBD437-85A0-4813-B1E9-69833F225E0D}" presName="parentText" presStyleLbl="node1" presStyleIdx="0" presStyleCnt="3">
        <dgm:presLayoutVars>
          <dgm:chMax val="1"/>
          <dgm:bulletEnabled val="1"/>
        </dgm:presLayoutVars>
      </dgm:prSet>
      <dgm:spPr/>
    </dgm:pt>
    <dgm:pt modelId="{444AC6C8-5B31-417B-9990-55975FB622F0}" type="pres">
      <dgm:prSet presAssocID="{09BBD437-85A0-4813-B1E9-69833F225E0D}" presName="descendantText" presStyleLbl="alignAccFollowNode1" presStyleIdx="0" presStyleCnt="3">
        <dgm:presLayoutVars>
          <dgm:bulletEnabled val="1"/>
        </dgm:presLayoutVars>
      </dgm:prSet>
      <dgm:spPr/>
    </dgm:pt>
    <dgm:pt modelId="{021B6BAA-ED39-4AE0-AF93-0F368B11DDA6}" type="pres">
      <dgm:prSet presAssocID="{59094EE5-DCF4-4DF9-912F-05C90D69D36C}" presName="sp" presStyleCnt="0"/>
      <dgm:spPr/>
    </dgm:pt>
    <dgm:pt modelId="{0521A22C-1210-4243-8E8E-3D741EE6F87B}" type="pres">
      <dgm:prSet presAssocID="{23B83E5D-0BAF-468A-A51C-21E9EE8AE52C}" presName="linNode" presStyleCnt="0"/>
      <dgm:spPr/>
    </dgm:pt>
    <dgm:pt modelId="{9D18ADEC-4B88-4D4F-BF27-8701CB26914C}" type="pres">
      <dgm:prSet presAssocID="{23B83E5D-0BAF-468A-A51C-21E9EE8AE52C}" presName="parentText" presStyleLbl="node1" presStyleIdx="1" presStyleCnt="3">
        <dgm:presLayoutVars>
          <dgm:chMax val="1"/>
          <dgm:bulletEnabled val="1"/>
        </dgm:presLayoutVars>
      </dgm:prSet>
      <dgm:spPr/>
    </dgm:pt>
    <dgm:pt modelId="{AF3316CA-812B-4C8A-990A-7B0021909022}" type="pres">
      <dgm:prSet presAssocID="{23B83E5D-0BAF-468A-A51C-21E9EE8AE52C}" presName="descendantText" presStyleLbl="alignAccFollowNode1" presStyleIdx="1" presStyleCnt="3">
        <dgm:presLayoutVars>
          <dgm:bulletEnabled val="1"/>
        </dgm:presLayoutVars>
      </dgm:prSet>
      <dgm:spPr/>
    </dgm:pt>
    <dgm:pt modelId="{A9CADCDC-94DC-41AB-AD93-A1CE20AF7864}" type="pres">
      <dgm:prSet presAssocID="{12B33D33-9FE9-42EB-86D0-70D498586435}" presName="sp" presStyleCnt="0"/>
      <dgm:spPr/>
    </dgm:pt>
    <dgm:pt modelId="{3E49BA9B-68FE-4339-8BA8-93C5BF4D85F3}" type="pres">
      <dgm:prSet presAssocID="{927D8A18-F158-4876-856D-78FACE4209B8}" presName="linNode" presStyleCnt="0"/>
      <dgm:spPr/>
    </dgm:pt>
    <dgm:pt modelId="{03338AA5-2028-4F14-943D-A065D6C5BC53}" type="pres">
      <dgm:prSet presAssocID="{927D8A18-F158-4876-856D-78FACE4209B8}" presName="parentText" presStyleLbl="node1" presStyleIdx="2" presStyleCnt="3">
        <dgm:presLayoutVars>
          <dgm:chMax val="1"/>
          <dgm:bulletEnabled val="1"/>
        </dgm:presLayoutVars>
      </dgm:prSet>
      <dgm:spPr/>
    </dgm:pt>
    <dgm:pt modelId="{2C42A5FE-48C5-4621-B19D-C90DB25E3750}" type="pres">
      <dgm:prSet presAssocID="{927D8A18-F158-4876-856D-78FACE4209B8}" presName="descendantText" presStyleLbl="alignAccFollowNode1" presStyleIdx="2" presStyleCnt="3">
        <dgm:presLayoutVars>
          <dgm:bulletEnabled val="1"/>
        </dgm:presLayoutVars>
      </dgm:prSet>
      <dgm:spPr/>
    </dgm:pt>
  </dgm:ptLst>
  <dgm:cxnLst>
    <dgm:cxn modelId="{3031E60B-8BFA-4836-8A8E-CC81062EE444}" srcId="{927D8A18-F158-4876-856D-78FACE4209B8}" destId="{5A657207-E211-4D52-8C8B-732435FCCA5B}" srcOrd="0" destOrd="0" parTransId="{90AAE205-A4A1-4219-B20C-B1A2DF434D36}" sibTransId="{2275E614-4EC3-42DE-B1F5-E3B1527FF1E2}"/>
    <dgm:cxn modelId="{42607A16-90C8-48AD-B7BC-C08CEA90F714}" type="presOf" srcId="{0CB30C74-910C-42E4-93DF-F031BC38E6C1}" destId="{AF3316CA-812B-4C8A-990A-7B0021909022}" srcOrd="0" destOrd="0" presId="urn:microsoft.com/office/officeart/2005/8/layout/vList5"/>
    <dgm:cxn modelId="{C245F617-BC38-4255-92B7-2F07FF1E0BAA}" srcId="{23B83E5D-0BAF-468A-A51C-21E9EE8AE52C}" destId="{0CB30C74-910C-42E4-93DF-F031BC38E6C1}" srcOrd="0" destOrd="0" parTransId="{86DD333D-35AE-4D1D-82BF-F12D0F50FD74}" sibTransId="{46BA65F4-2B97-4C38-9AA1-3B0AE465A218}"/>
    <dgm:cxn modelId="{516F0324-FBD0-4A5F-9AD2-CDAF31104541}" srcId="{09BBD437-85A0-4813-B1E9-69833F225E0D}" destId="{61EB5317-6359-4711-B1C5-77B63EF6460C}" srcOrd="0" destOrd="0" parTransId="{216239F9-FFF9-4ACD-A77B-F70FB9C15CF6}" sibTransId="{460E447D-558F-4392-8AA4-F7D9D17BF9CE}"/>
    <dgm:cxn modelId="{ED41FB27-1819-4387-82CF-7609A0C9B277}" type="presOf" srcId="{927D8A18-F158-4876-856D-78FACE4209B8}" destId="{03338AA5-2028-4F14-943D-A065D6C5BC53}" srcOrd="0" destOrd="0" presId="urn:microsoft.com/office/officeart/2005/8/layout/vList5"/>
    <dgm:cxn modelId="{EB48EC5F-E070-44CA-9E5D-593126B0A1D5}" srcId="{097866AF-D2A1-4F39-8327-05FC3621577E}" destId="{09BBD437-85A0-4813-B1E9-69833F225E0D}" srcOrd="0" destOrd="0" parTransId="{19A567B6-51AA-41AF-A89E-AA687F0CF00A}" sibTransId="{59094EE5-DCF4-4DF9-912F-05C90D69D36C}"/>
    <dgm:cxn modelId="{449F6D61-5167-472C-A22A-FFC52B2D8AB8}" type="presOf" srcId="{097866AF-D2A1-4F39-8327-05FC3621577E}" destId="{4B1A86F0-2CF0-4CE9-824C-6075BA821EEE}" srcOrd="0" destOrd="0" presId="urn:microsoft.com/office/officeart/2005/8/layout/vList5"/>
    <dgm:cxn modelId="{D9890E86-3C51-426C-9264-A827DC099F2E}" srcId="{097866AF-D2A1-4F39-8327-05FC3621577E}" destId="{927D8A18-F158-4876-856D-78FACE4209B8}" srcOrd="2" destOrd="0" parTransId="{4C17E6A6-9294-43E3-AA64-40B765B3C3B7}" sibTransId="{62E8C7FD-A689-4E07-A071-670907ED989E}"/>
    <dgm:cxn modelId="{1484E994-DD62-4FCE-9B85-98ACE6619FB0}" type="presOf" srcId="{5A657207-E211-4D52-8C8B-732435FCCA5B}" destId="{2C42A5FE-48C5-4621-B19D-C90DB25E3750}" srcOrd="0" destOrd="0" presId="urn:microsoft.com/office/officeart/2005/8/layout/vList5"/>
    <dgm:cxn modelId="{47B6AE9D-5A4D-4B4B-A318-792760FE843F}" type="presOf" srcId="{61EB5317-6359-4711-B1C5-77B63EF6460C}" destId="{444AC6C8-5B31-417B-9990-55975FB622F0}" srcOrd="0" destOrd="0" presId="urn:microsoft.com/office/officeart/2005/8/layout/vList5"/>
    <dgm:cxn modelId="{3EFEA9A5-37E6-4C42-969A-BDC6D932EC7B}" srcId="{097866AF-D2A1-4F39-8327-05FC3621577E}" destId="{23B83E5D-0BAF-468A-A51C-21E9EE8AE52C}" srcOrd="1" destOrd="0" parTransId="{25744FC8-CA22-4DAF-AEE4-0A33DDCD8CBB}" sibTransId="{12B33D33-9FE9-42EB-86D0-70D498586435}"/>
    <dgm:cxn modelId="{6449EAFA-DEFD-4C9F-B13C-1DDC87A1CC14}" type="presOf" srcId="{09BBD437-85A0-4813-B1E9-69833F225E0D}" destId="{286AD555-64F7-4637-8764-62A94265CF66}" srcOrd="0" destOrd="0" presId="urn:microsoft.com/office/officeart/2005/8/layout/vList5"/>
    <dgm:cxn modelId="{7912E4FD-32A9-4FBF-ABCD-336E4B51B154}" type="presOf" srcId="{23B83E5D-0BAF-468A-A51C-21E9EE8AE52C}" destId="{9D18ADEC-4B88-4D4F-BF27-8701CB26914C}" srcOrd="0" destOrd="0" presId="urn:microsoft.com/office/officeart/2005/8/layout/vList5"/>
    <dgm:cxn modelId="{59461484-4C7F-4D1C-90CD-8D7ABE6F0496}" type="presParOf" srcId="{4B1A86F0-2CF0-4CE9-824C-6075BA821EEE}" destId="{D4DAA1AE-BCFC-4909-8469-F0D8167F413D}" srcOrd="0" destOrd="0" presId="urn:microsoft.com/office/officeart/2005/8/layout/vList5"/>
    <dgm:cxn modelId="{AE934ED3-C693-49D4-BBB0-769EF20AC107}" type="presParOf" srcId="{D4DAA1AE-BCFC-4909-8469-F0D8167F413D}" destId="{286AD555-64F7-4637-8764-62A94265CF66}" srcOrd="0" destOrd="0" presId="urn:microsoft.com/office/officeart/2005/8/layout/vList5"/>
    <dgm:cxn modelId="{42AD0B53-82CA-4468-8B7F-43E62F508D9B}" type="presParOf" srcId="{D4DAA1AE-BCFC-4909-8469-F0D8167F413D}" destId="{444AC6C8-5B31-417B-9990-55975FB622F0}" srcOrd="1" destOrd="0" presId="urn:microsoft.com/office/officeart/2005/8/layout/vList5"/>
    <dgm:cxn modelId="{9819BE5F-8B9E-4973-BD1A-87BF1BF2F804}" type="presParOf" srcId="{4B1A86F0-2CF0-4CE9-824C-6075BA821EEE}" destId="{021B6BAA-ED39-4AE0-AF93-0F368B11DDA6}" srcOrd="1" destOrd="0" presId="urn:microsoft.com/office/officeart/2005/8/layout/vList5"/>
    <dgm:cxn modelId="{96FBF3A8-2EE9-4637-81A2-E83DB72E39E0}" type="presParOf" srcId="{4B1A86F0-2CF0-4CE9-824C-6075BA821EEE}" destId="{0521A22C-1210-4243-8E8E-3D741EE6F87B}" srcOrd="2" destOrd="0" presId="urn:microsoft.com/office/officeart/2005/8/layout/vList5"/>
    <dgm:cxn modelId="{A3BF11C4-51B9-46F8-B52D-4BCE2B11B980}" type="presParOf" srcId="{0521A22C-1210-4243-8E8E-3D741EE6F87B}" destId="{9D18ADEC-4B88-4D4F-BF27-8701CB26914C}" srcOrd="0" destOrd="0" presId="urn:microsoft.com/office/officeart/2005/8/layout/vList5"/>
    <dgm:cxn modelId="{6FF56824-79BD-4FDE-8043-AB7B6F966F50}" type="presParOf" srcId="{0521A22C-1210-4243-8E8E-3D741EE6F87B}" destId="{AF3316CA-812B-4C8A-990A-7B0021909022}" srcOrd="1" destOrd="0" presId="urn:microsoft.com/office/officeart/2005/8/layout/vList5"/>
    <dgm:cxn modelId="{B512F0DD-EDDD-4D50-B6CB-3FB35E9FC9CA}" type="presParOf" srcId="{4B1A86F0-2CF0-4CE9-824C-6075BA821EEE}" destId="{A9CADCDC-94DC-41AB-AD93-A1CE20AF7864}" srcOrd="3" destOrd="0" presId="urn:microsoft.com/office/officeart/2005/8/layout/vList5"/>
    <dgm:cxn modelId="{4881604B-9797-4D29-B074-8C6495B4FE30}" type="presParOf" srcId="{4B1A86F0-2CF0-4CE9-824C-6075BA821EEE}" destId="{3E49BA9B-68FE-4339-8BA8-93C5BF4D85F3}" srcOrd="4" destOrd="0" presId="urn:microsoft.com/office/officeart/2005/8/layout/vList5"/>
    <dgm:cxn modelId="{58A6FC4C-C125-4CA7-B8A3-77B4627420BB}" type="presParOf" srcId="{3E49BA9B-68FE-4339-8BA8-93C5BF4D85F3}" destId="{03338AA5-2028-4F14-943D-A065D6C5BC53}" srcOrd="0" destOrd="0" presId="urn:microsoft.com/office/officeart/2005/8/layout/vList5"/>
    <dgm:cxn modelId="{525EAF6D-D345-4419-B029-7223C8F5F134}" type="presParOf" srcId="{3E49BA9B-68FE-4339-8BA8-93C5BF4D85F3}" destId="{2C42A5FE-48C5-4621-B19D-C90DB25E37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866AF-D2A1-4F39-8327-05FC3621577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9BBD437-85A0-4813-B1E9-69833F225E0D}">
      <dgm:prSet phldrT="[Text]" custT="1"/>
      <dgm:spPr/>
      <dgm:t>
        <a:bodyPr/>
        <a:lstStyle/>
        <a:p>
          <a:r>
            <a:rPr lang="en-US" sz="2000">
              <a:latin typeface="Palatino Linotype"/>
            </a:rPr>
            <a:t>Activation function changes</a:t>
          </a:r>
        </a:p>
      </dgm:t>
    </dgm:pt>
    <dgm:pt modelId="{19A567B6-51AA-41AF-A89E-AA687F0CF00A}" type="parTrans" cxnId="{EB48EC5F-E070-44CA-9E5D-593126B0A1D5}">
      <dgm:prSet/>
      <dgm:spPr/>
      <dgm:t>
        <a:bodyPr/>
        <a:lstStyle/>
        <a:p>
          <a:endParaRPr lang="en-US"/>
        </a:p>
      </dgm:t>
    </dgm:pt>
    <dgm:pt modelId="{59094EE5-DCF4-4DF9-912F-05C90D69D36C}" type="sibTrans" cxnId="{EB48EC5F-E070-44CA-9E5D-593126B0A1D5}">
      <dgm:prSet/>
      <dgm:spPr/>
      <dgm:t>
        <a:bodyPr/>
        <a:lstStyle/>
        <a:p>
          <a:endParaRPr lang="en-US"/>
        </a:p>
      </dgm:t>
    </dgm:pt>
    <dgm:pt modelId="{61EB5317-6359-4711-B1C5-77B63EF6460C}">
      <dgm:prSet phldrT="[Text]" custT="1"/>
      <dgm:spPr/>
      <dgm:t>
        <a:bodyPr/>
        <a:lstStyle/>
        <a:p>
          <a:r>
            <a:rPr lang="en-US" sz="1800">
              <a:latin typeface="Palatino Linotype"/>
            </a:rPr>
            <a:t>The modified model uses '</a:t>
          </a:r>
          <a:r>
            <a:rPr lang="en-US" sz="1800" err="1">
              <a:latin typeface="Palatino Linotype"/>
            </a:rPr>
            <a:t>leaky_relu</a:t>
          </a:r>
          <a:r>
            <a:rPr lang="en-US" sz="1800">
              <a:latin typeface="Palatino Linotype"/>
            </a:rPr>
            <a:t>' and 'tanh' activation functions in addition to '</a:t>
          </a:r>
          <a:r>
            <a:rPr lang="en-US" sz="1800" err="1">
              <a:latin typeface="Palatino Linotype"/>
            </a:rPr>
            <a:t>relu</a:t>
          </a:r>
          <a:r>
            <a:rPr lang="en-US" sz="1800">
              <a:latin typeface="Palatino Linotype"/>
            </a:rPr>
            <a:t>', which could provide the model with more flexibility in capturing different types of non-linearities in the data</a:t>
          </a:r>
        </a:p>
      </dgm:t>
    </dgm:pt>
    <dgm:pt modelId="{216239F9-FFF9-4ACD-A77B-F70FB9C15CF6}" type="parTrans" cxnId="{516F0324-FBD0-4A5F-9AD2-CDAF31104541}">
      <dgm:prSet/>
      <dgm:spPr/>
      <dgm:t>
        <a:bodyPr/>
        <a:lstStyle/>
        <a:p>
          <a:endParaRPr lang="en-US"/>
        </a:p>
      </dgm:t>
    </dgm:pt>
    <dgm:pt modelId="{460E447D-558F-4392-8AA4-F7D9D17BF9CE}" type="sibTrans" cxnId="{516F0324-FBD0-4A5F-9AD2-CDAF31104541}">
      <dgm:prSet/>
      <dgm:spPr/>
      <dgm:t>
        <a:bodyPr/>
        <a:lstStyle/>
        <a:p>
          <a:endParaRPr lang="en-US"/>
        </a:p>
      </dgm:t>
    </dgm:pt>
    <dgm:pt modelId="{23B83E5D-0BAF-468A-A51C-21E9EE8AE52C}">
      <dgm:prSet phldrT="[Text]" custT="1"/>
      <dgm:spPr/>
      <dgm:t>
        <a:bodyPr/>
        <a:lstStyle/>
        <a:p>
          <a:r>
            <a:rPr lang="en-US" sz="2000">
              <a:latin typeface="Palatino Linotype"/>
            </a:rPr>
            <a:t>Varying no. of nodes</a:t>
          </a:r>
        </a:p>
      </dgm:t>
    </dgm:pt>
    <dgm:pt modelId="{25744FC8-CA22-4DAF-AEE4-0A33DDCD8CBB}" type="parTrans" cxnId="{3EFEA9A5-37E6-4C42-969A-BDC6D932EC7B}">
      <dgm:prSet/>
      <dgm:spPr/>
      <dgm:t>
        <a:bodyPr/>
        <a:lstStyle/>
        <a:p>
          <a:endParaRPr lang="en-US"/>
        </a:p>
      </dgm:t>
    </dgm:pt>
    <dgm:pt modelId="{12B33D33-9FE9-42EB-86D0-70D498586435}" type="sibTrans" cxnId="{3EFEA9A5-37E6-4C42-969A-BDC6D932EC7B}">
      <dgm:prSet/>
      <dgm:spPr/>
      <dgm:t>
        <a:bodyPr/>
        <a:lstStyle/>
        <a:p>
          <a:endParaRPr lang="en-US"/>
        </a:p>
      </dgm:t>
    </dgm:pt>
    <dgm:pt modelId="{0CB30C74-910C-42E4-93DF-F031BC38E6C1}">
      <dgm:prSet phldrT="[Text]" custT="1"/>
      <dgm:spPr/>
      <dgm:t>
        <a:bodyPr/>
        <a:lstStyle/>
        <a:p>
          <a:r>
            <a:rPr lang="en-US" sz="1600">
              <a:latin typeface="Palatino Linotype"/>
            </a:rPr>
            <a:t>The modified model has varying numbers of neurons in each hidden layer, with 50, 45, and 40 neurons in different layers. This variation in neuron count could provide the model with different levels of complexity and capacity to capture different patterns in the data.</a:t>
          </a:r>
        </a:p>
      </dgm:t>
    </dgm:pt>
    <dgm:pt modelId="{86DD333D-35AE-4D1D-82BF-F12D0F50FD74}" type="parTrans" cxnId="{C245F617-BC38-4255-92B7-2F07FF1E0BAA}">
      <dgm:prSet/>
      <dgm:spPr/>
      <dgm:t>
        <a:bodyPr/>
        <a:lstStyle/>
        <a:p>
          <a:endParaRPr lang="en-US"/>
        </a:p>
      </dgm:t>
    </dgm:pt>
    <dgm:pt modelId="{46BA65F4-2B97-4C38-9AA1-3B0AE465A218}" type="sibTrans" cxnId="{C245F617-BC38-4255-92B7-2F07FF1E0BAA}">
      <dgm:prSet/>
      <dgm:spPr/>
      <dgm:t>
        <a:bodyPr/>
        <a:lstStyle/>
        <a:p>
          <a:endParaRPr lang="en-US"/>
        </a:p>
      </dgm:t>
    </dgm:pt>
    <dgm:pt modelId="{927D8A18-F158-4876-856D-78FACE4209B8}">
      <dgm:prSet phldrT="[Text]" custT="1"/>
      <dgm:spPr/>
      <dgm:t>
        <a:bodyPr/>
        <a:lstStyle/>
        <a:p>
          <a:r>
            <a:rPr lang="en-US" sz="2000">
              <a:latin typeface="Palatino Linotype"/>
            </a:rPr>
            <a:t>Dropout regularization</a:t>
          </a:r>
        </a:p>
      </dgm:t>
    </dgm:pt>
    <dgm:pt modelId="{4C17E6A6-9294-43E3-AA64-40B765B3C3B7}" type="parTrans" cxnId="{D9890E86-3C51-426C-9264-A827DC099F2E}">
      <dgm:prSet/>
      <dgm:spPr/>
      <dgm:t>
        <a:bodyPr/>
        <a:lstStyle/>
        <a:p>
          <a:endParaRPr lang="en-US"/>
        </a:p>
      </dgm:t>
    </dgm:pt>
    <dgm:pt modelId="{62E8C7FD-A689-4E07-A071-670907ED989E}" type="sibTrans" cxnId="{D9890E86-3C51-426C-9264-A827DC099F2E}">
      <dgm:prSet/>
      <dgm:spPr/>
      <dgm:t>
        <a:bodyPr/>
        <a:lstStyle/>
        <a:p>
          <a:endParaRPr lang="en-US"/>
        </a:p>
      </dgm:t>
    </dgm:pt>
    <dgm:pt modelId="{FB9A92D8-6F8E-4F23-9B24-1636C9919676}">
      <dgm:prSet custT="1"/>
      <dgm:spPr/>
      <dgm:t>
        <a:bodyPr/>
        <a:lstStyle/>
        <a:p>
          <a:r>
            <a:rPr lang="en-US" sz="1600">
              <a:latin typeface="Palatino Linotype"/>
            </a:rPr>
            <a:t>The modified model includes a Dropout layer with a dropout rate of 0.25, which can help mitigate overfitting by randomly dropping out some neurons during training, thus reducing their dependency on specific input features</a:t>
          </a:r>
        </a:p>
      </dgm:t>
    </dgm:pt>
    <dgm:pt modelId="{AAC2C017-7AFC-487C-9FCB-B91B6F9E1B42}" type="parTrans" cxnId="{9739EE10-4739-4FD5-9E5F-7CE009D4479F}">
      <dgm:prSet/>
      <dgm:spPr/>
      <dgm:t>
        <a:bodyPr/>
        <a:lstStyle/>
        <a:p>
          <a:endParaRPr lang="en-US"/>
        </a:p>
      </dgm:t>
    </dgm:pt>
    <dgm:pt modelId="{151F589E-EAB3-4AEF-82D8-075D79A0EA05}" type="sibTrans" cxnId="{9739EE10-4739-4FD5-9E5F-7CE009D4479F}">
      <dgm:prSet/>
      <dgm:spPr/>
      <dgm:t>
        <a:bodyPr/>
        <a:lstStyle/>
        <a:p>
          <a:endParaRPr lang="en-US"/>
        </a:p>
      </dgm:t>
    </dgm:pt>
    <dgm:pt modelId="{4B1A86F0-2CF0-4CE9-824C-6075BA821EEE}" type="pres">
      <dgm:prSet presAssocID="{097866AF-D2A1-4F39-8327-05FC3621577E}" presName="Name0" presStyleCnt="0">
        <dgm:presLayoutVars>
          <dgm:dir/>
          <dgm:animLvl val="lvl"/>
          <dgm:resizeHandles val="exact"/>
        </dgm:presLayoutVars>
      </dgm:prSet>
      <dgm:spPr/>
    </dgm:pt>
    <dgm:pt modelId="{D4DAA1AE-BCFC-4909-8469-F0D8167F413D}" type="pres">
      <dgm:prSet presAssocID="{09BBD437-85A0-4813-B1E9-69833F225E0D}" presName="linNode" presStyleCnt="0"/>
      <dgm:spPr/>
    </dgm:pt>
    <dgm:pt modelId="{286AD555-64F7-4637-8764-62A94265CF66}" type="pres">
      <dgm:prSet presAssocID="{09BBD437-85A0-4813-B1E9-69833F225E0D}" presName="parentText" presStyleLbl="node1" presStyleIdx="0" presStyleCnt="3">
        <dgm:presLayoutVars>
          <dgm:chMax val="1"/>
          <dgm:bulletEnabled val="1"/>
        </dgm:presLayoutVars>
      </dgm:prSet>
      <dgm:spPr/>
    </dgm:pt>
    <dgm:pt modelId="{84144991-E580-45EA-99DC-3F82914BCBA2}" type="pres">
      <dgm:prSet presAssocID="{09BBD437-85A0-4813-B1E9-69833F225E0D}" presName="descendantText" presStyleLbl="alignAccFollowNode1" presStyleIdx="0" presStyleCnt="3">
        <dgm:presLayoutVars>
          <dgm:bulletEnabled val="1"/>
        </dgm:presLayoutVars>
      </dgm:prSet>
      <dgm:spPr/>
    </dgm:pt>
    <dgm:pt modelId="{021B6BAA-ED39-4AE0-AF93-0F368B11DDA6}" type="pres">
      <dgm:prSet presAssocID="{59094EE5-DCF4-4DF9-912F-05C90D69D36C}" presName="sp" presStyleCnt="0"/>
      <dgm:spPr/>
    </dgm:pt>
    <dgm:pt modelId="{0521A22C-1210-4243-8E8E-3D741EE6F87B}" type="pres">
      <dgm:prSet presAssocID="{23B83E5D-0BAF-468A-A51C-21E9EE8AE52C}" presName="linNode" presStyleCnt="0"/>
      <dgm:spPr/>
    </dgm:pt>
    <dgm:pt modelId="{9D18ADEC-4B88-4D4F-BF27-8701CB26914C}" type="pres">
      <dgm:prSet presAssocID="{23B83E5D-0BAF-468A-A51C-21E9EE8AE52C}" presName="parentText" presStyleLbl="node1" presStyleIdx="1" presStyleCnt="3">
        <dgm:presLayoutVars>
          <dgm:chMax val="1"/>
          <dgm:bulletEnabled val="1"/>
        </dgm:presLayoutVars>
      </dgm:prSet>
      <dgm:spPr/>
    </dgm:pt>
    <dgm:pt modelId="{AF3316CA-812B-4C8A-990A-7B0021909022}" type="pres">
      <dgm:prSet presAssocID="{23B83E5D-0BAF-468A-A51C-21E9EE8AE52C}" presName="descendantText" presStyleLbl="alignAccFollowNode1" presStyleIdx="1" presStyleCnt="3">
        <dgm:presLayoutVars>
          <dgm:bulletEnabled val="1"/>
        </dgm:presLayoutVars>
      </dgm:prSet>
      <dgm:spPr/>
    </dgm:pt>
    <dgm:pt modelId="{A9CADCDC-94DC-41AB-AD93-A1CE20AF7864}" type="pres">
      <dgm:prSet presAssocID="{12B33D33-9FE9-42EB-86D0-70D498586435}" presName="sp" presStyleCnt="0"/>
      <dgm:spPr/>
    </dgm:pt>
    <dgm:pt modelId="{3E49BA9B-68FE-4339-8BA8-93C5BF4D85F3}" type="pres">
      <dgm:prSet presAssocID="{927D8A18-F158-4876-856D-78FACE4209B8}" presName="linNode" presStyleCnt="0"/>
      <dgm:spPr/>
    </dgm:pt>
    <dgm:pt modelId="{03338AA5-2028-4F14-943D-A065D6C5BC53}" type="pres">
      <dgm:prSet presAssocID="{927D8A18-F158-4876-856D-78FACE4209B8}" presName="parentText" presStyleLbl="node1" presStyleIdx="2" presStyleCnt="3">
        <dgm:presLayoutVars>
          <dgm:chMax val="1"/>
          <dgm:bulletEnabled val="1"/>
        </dgm:presLayoutVars>
      </dgm:prSet>
      <dgm:spPr/>
    </dgm:pt>
    <dgm:pt modelId="{3600E5FA-6943-402A-AFB1-D2C145DD6D9E}" type="pres">
      <dgm:prSet presAssocID="{927D8A18-F158-4876-856D-78FACE4209B8}" presName="descendantText" presStyleLbl="alignAccFollowNode1" presStyleIdx="2" presStyleCnt="3">
        <dgm:presLayoutVars>
          <dgm:bulletEnabled val="1"/>
        </dgm:presLayoutVars>
      </dgm:prSet>
      <dgm:spPr/>
    </dgm:pt>
  </dgm:ptLst>
  <dgm:cxnLst>
    <dgm:cxn modelId="{9739EE10-4739-4FD5-9E5F-7CE009D4479F}" srcId="{927D8A18-F158-4876-856D-78FACE4209B8}" destId="{FB9A92D8-6F8E-4F23-9B24-1636C9919676}" srcOrd="0" destOrd="0" parTransId="{AAC2C017-7AFC-487C-9FCB-B91B6F9E1B42}" sibTransId="{151F589E-EAB3-4AEF-82D8-075D79A0EA05}"/>
    <dgm:cxn modelId="{1EF29B15-C31A-44D4-A6FA-2AD01B05D717}" type="presOf" srcId="{FB9A92D8-6F8E-4F23-9B24-1636C9919676}" destId="{3600E5FA-6943-402A-AFB1-D2C145DD6D9E}" srcOrd="0" destOrd="0" presId="urn:microsoft.com/office/officeart/2005/8/layout/vList5"/>
    <dgm:cxn modelId="{C245F617-BC38-4255-92B7-2F07FF1E0BAA}" srcId="{23B83E5D-0BAF-468A-A51C-21E9EE8AE52C}" destId="{0CB30C74-910C-42E4-93DF-F031BC38E6C1}" srcOrd="0" destOrd="0" parTransId="{86DD333D-35AE-4D1D-82BF-F12D0F50FD74}" sibTransId="{46BA65F4-2B97-4C38-9AA1-3B0AE465A218}"/>
    <dgm:cxn modelId="{516F0324-FBD0-4A5F-9AD2-CDAF31104541}" srcId="{09BBD437-85A0-4813-B1E9-69833F225E0D}" destId="{61EB5317-6359-4711-B1C5-77B63EF6460C}" srcOrd="0" destOrd="0" parTransId="{216239F9-FFF9-4ACD-A77B-F70FB9C15CF6}" sibTransId="{460E447D-558F-4392-8AA4-F7D9D17BF9CE}"/>
    <dgm:cxn modelId="{EB48EC5F-E070-44CA-9E5D-593126B0A1D5}" srcId="{097866AF-D2A1-4F39-8327-05FC3621577E}" destId="{09BBD437-85A0-4813-B1E9-69833F225E0D}" srcOrd="0" destOrd="0" parTransId="{19A567B6-51AA-41AF-A89E-AA687F0CF00A}" sibTransId="{59094EE5-DCF4-4DF9-912F-05C90D69D36C}"/>
    <dgm:cxn modelId="{449F6D61-5167-472C-A22A-FFC52B2D8AB8}" type="presOf" srcId="{097866AF-D2A1-4F39-8327-05FC3621577E}" destId="{4B1A86F0-2CF0-4CE9-824C-6075BA821EEE}" srcOrd="0" destOrd="0" presId="urn:microsoft.com/office/officeart/2005/8/layout/vList5"/>
    <dgm:cxn modelId="{0D544376-E61C-4A00-9773-0484D38A84B7}" type="presOf" srcId="{61EB5317-6359-4711-B1C5-77B63EF6460C}" destId="{84144991-E580-45EA-99DC-3F82914BCBA2}" srcOrd="0" destOrd="0" presId="urn:microsoft.com/office/officeart/2005/8/layout/vList5"/>
    <dgm:cxn modelId="{827E0F7F-6EF4-4EB3-B9CE-318A7F681BFE}" type="presOf" srcId="{23B83E5D-0BAF-468A-A51C-21E9EE8AE52C}" destId="{9D18ADEC-4B88-4D4F-BF27-8701CB26914C}" srcOrd="0" destOrd="0" presId="urn:microsoft.com/office/officeart/2005/8/layout/vList5"/>
    <dgm:cxn modelId="{D9890E86-3C51-426C-9264-A827DC099F2E}" srcId="{097866AF-D2A1-4F39-8327-05FC3621577E}" destId="{927D8A18-F158-4876-856D-78FACE4209B8}" srcOrd="2" destOrd="0" parTransId="{4C17E6A6-9294-43E3-AA64-40B765B3C3B7}" sibTransId="{62E8C7FD-A689-4E07-A071-670907ED989E}"/>
    <dgm:cxn modelId="{3EFEA9A5-37E6-4C42-969A-BDC6D932EC7B}" srcId="{097866AF-D2A1-4F39-8327-05FC3621577E}" destId="{23B83E5D-0BAF-468A-A51C-21E9EE8AE52C}" srcOrd="1" destOrd="0" parTransId="{25744FC8-CA22-4DAF-AEE4-0A33DDCD8CBB}" sibTransId="{12B33D33-9FE9-42EB-86D0-70D498586435}"/>
    <dgm:cxn modelId="{45B65CAB-301D-440D-B70E-B9C97387BCED}" type="presOf" srcId="{09BBD437-85A0-4813-B1E9-69833F225E0D}" destId="{286AD555-64F7-4637-8764-62A94265CF66}" srcOrd="0" destOrd="0" presId="urn:microsoft.com/office/officeart/2005/8/layout/vList5"/>
    <dgm:cxn modelId="{EC7DACC7-87BF-4BDC-93A4-D5A8E39ED682}" type="presOf" srcId="{927D8A18-F158-4876-856D-78FACE4209B8}" destId="{03338AA5-2028-4F14-943D-A065D6C5BC53}" srcOrd="0" destOrd="0" presId="urn:microsoft.com/office/officeart/2005/8/layout/vList5"/>
    <dgm:cxn modelId="{772241DB-DE52-440E-92C3-2D105463C2A8}" type="presOf" srcId="{0CB30C74-910C-42E4-93DF-F031BC38E6C1}" destId="{AF3316CA-812B-4C8A-990A-7B0021909022}" srcOrd="0" destOrd="0" presId="urn:microsoft.com/office/officeart/2005/8/layout/vList5"/>
    <dgm:cxn modelId="{9DACC022-046D-4CAA-80C1-AB8E3818B118}" type="presParOf" srcId="{4B1A86F0-2CF0-4CE9-824C-6075BA821EEE}" destId="{D4DAA1AE-BCFC-4909-8469-F0D8167F413D}" srcOrd="0" destOrd="0" presId="urn:microsoft.com/office/officeart/2005/8/layout/vList5"/>
    <dgm:cxn modelId="{B083658E-3BAA-4D29-BBA2-D9FD5B38BA03}" type="presParOf" srcId="{D4DAA1AE-BCFC-4909-8469-F0D8167F413D}" destId="{286AD555-64F7-4637-8764-62A94265CF66}" srcOrd="0" destOrd="0" presId="urn:microsoft.com/office/officeart/2005/8/layout/vList5"/>
    <dgm:cxn modelId="{2A61B1DB-8AAC-40B7-A35D-466791B2A973}" type="presParOf" srcId="{D4DAA1AE-BCFC-4909-8469-F0D8167F413D}" destId="{84144991-E580-45EA-99DC-3F82914BCBA2}" srcOrd="1" destOrd="0" presId="urn:microsoft.com/office/officeart/2005/8/layout/vList5"/>
    <dgm:cxn modelId="{5FE55B73-692F-4B5B-8239-0121CA36D710}" type="presParOf" srcId="{4B1A86F0-2CF0-4CE9-824C-6075BA821EEE}" destId="{021B6BAA-ED39-4AE0-AF93-0F368B11DDA6}" srcOrd="1" destOrd="0" presId="urn:microsoft.com/office/officeart/2005/8/layout/vList5"/>
    <dgm:cxn modelId="{678413B6-7C14-46B4-841A-56263C2567CB}" type="presParOf" srcId="{4B1A86F0-2CF0-4CE9-824C-6075BA821EEE}" destId="{0521A22C-1210-4243-8E8E-3D741EE6F87B}" srcOrd="2" destOrd="0" presId="urn:microsoft.com/office/officeart/2005/8/layout/vList5"/>
    <dgm:cxn modelId="{0E3C23DE-9BCA-44A6-8F19-16F8258C3528}" type="presParOf" srcId="{0521A22C-1210-4243-8E8E-3D741EE6F87B}" destId="{9D18ADEC-4B88-4D4F-BF27-8701CB26914C}" srcOrd="0" destOrd="0" presId="urn:microsoft.com/office/officeart/2005/8/layout/vList5"/>
    <dgm:cxn modelId="{D9FCDF59-177C-47B3-92BF-A99DB30546BB}" type="presParOf" srcId="{0521A22C-1210-4243-8E8E-3D741EE6F87B}" destId="{AF3316CA-812B-4C8A-990A-7B0021909022}" srcOrd="1" destOrd="0" presId="urn:microsoft.com/office/officeart/2005/8/layout/vList5"/>
    <dgm:cxn modelId="{777897E9-5BCA-4657-9A35-171FE5B1E158}" type="presParOf" srcId="{4B1A86F0-2CF0-4CE9-824C-6075BA821EEE}" destId="{A9CADCDC-94DC-41AB-AD93-A1CE20AF7864}" srcOrd="3" destOrd="0" presId="urn:microsoft.com/office/officeart/2005/8/layout/vList5"/>
    <dgm:cxn modelId="{2865D540-1E3F-4F19-85EC-E9DECE61E8A6}" type="presParOf" srcId="{4B1A86F0-2CF0-4CE9-824C-6075BA821EEE}" destId="{3E49BA9B-68FE-4339-8BA8-93C5BF4D85F3}" srcOrd="4" destOrd="0" presId="urn:microsoft.com/office/officeart/2005/8/layout/vList5"/>
    <dgm:cxn modelId="{AF5F1A1F-F24B-46F3-8EF0-037E9A56694D}" type="presParOf" srcId="{3E49BA9B-68FE-4339-8BA8-93C5BF4D85F3}" destId="{03338AA5-2028-4F14-943D-A065D6C5BC53}" srcOrd="0" destOrd="0" presId="urn:microsoft.com/office/officeart/2005/8/layout/vList5"/>
    <dgm:cxn modelId="{426439B7-3E85-4A50-A4F4-9A1C25D744D3}" type="presParOf" srcId="{3E49BA9B-68FE-4339-8BA8-93C5BF4D85F3}" destId="{3600E5FA-6943-402A-AFB1-D2C145DD6D9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C6C8-5B31-417B-9990-55975FB622F0}">
      <dsp:nvSpPr>
        <dsp:cNvPr id="0" name=""/>
        <dsp:cNvSpPr/>
      </dsp:nvSpPr>
      <dsp:spPr>
        <a:xfrm rot="5400000">
          <a:off x="6878079" y="-2779804"/>
          <a:ext cx="1166849"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Palatino Linotype"/>
            </a:rPr>
            <a:t>The loss value of the modified model (0.0491) is significantly lower than the original model (0.4514).</a:t>
          </a:r>
        </a:p>
      </dsp:txBody>
      <dsp:txXfrm rot="-5400000">
        <a:off x="3950208" y="205028"/>
        <a:ext cx="6965631" cy="1052927"/>
      </dsp:txXfrm>
    </dsp:sp>
    <dsp:sp modelId="{286AD555-64F7-4637-8764-62A94265CF66}">
      <dsp:nvSpPr>
        <dsp:cNvPr id="0" name=""/>
        <dsp:cNvSpPr/>
      </dsp:nvSpPr>
      <dsp:spPr>
        <a:xfrm>
          <a:off x="0" y="2209"/>
          <a:ext cx="3950208"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Palatino Linotype"/>
            </a:rPr>
            <a:t>Lower loss</a:t>
          </a:r>
        </a:p>
      </dsp:txBody>
      <dsp:txXfrm>
        <a:off x="71201" y="73410"/>
        <a:ext cx="3807806" cy="1316160"/>
      </dsp:txXfrm>
    </dsp:sp>
    <dsp:sp modelId="{AF3316CA-812B-4C8A-990A-7B0021909022}">
      <dsp:nvSpPr>
        <dsp:cNvPr id="0" name=""/>
        <dsp:cNvSpPr/>
      </dsp:nvSpPr>
      <dsp:spPr>
        <a:xfrm rot="5400000">
          <a:off x="6878079" y="-1248314"/>
          <a:ext cx="1166849"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latin typeface="Palatino Linotype"/>
            </a:rPr>
            <a:t>The RMSE value of the modified model (0.2217) is also significantly lower than the original model (0.6719). </a:t>
          </a:r>
        </a:p>
      </dsp:txBody>
      <dsp:txXfrm rot="-5400000">
        <a:off x="3950208" y="1736518"/>
        <a:ext cx="6965631" cy="1052927"/>
      </dsp:txXfrm>
    </dsp:sp>
    <dsp:sp modelId="{9D18ADEC-4B88-4D4F-BF27-8701CB26914C}">
      <dsp:nvSpPr>
        <dsp:cNvPr id="0" name=""/>
        <dsp:cNvSpPr/>
      </dsp:nvSpPr>
      <dsp:spPr>
        <a:xfrm>
          <a:off x="0" y="1533700"/>
          <a:ext cx="3950208"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Palatino Linotype"/>
            </a:rPr>
            <a:t>Lower RMSE</a:t>
          </a:r>
        </a:p>
      </dsp:txBody>
      <dsp:txXfrm>
        <a:off x="71201" y="1604901"/>
        <a:ext cx="3807806" cy="1316160"/>
      </dsp:txXfrm>
    </dsp:sp>
    <dsp:sp modelId="{2C42A5FE-48C5-4621-B19D-C90DB25E3750}">
      <dsp:nvSpPr>
        <dsp:cNvPr id="0" name=""/>
        <dsp:cNvSpPr/>
      </dsp:nvSpPr>
      <dsp:spPr>
        <a:xfrm rot="5400000">
          <a:off x="6878079" y="283175"/>
          <a:ext cx="1166849"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Palatino Linotype"/>
            </a:rPr>
            <a:t>The validation loss of the modified model (1.5813) is slightly lower than the original model (1.5959)</a:t>
          </a:r>
        </a:p>
      </dsp:txBody>
      <dsp:txXfrm rot="-5400000">
        <a:off x="3950208" y="3268008"/>
        <a:ext cx="6965631" cy="1052927"/>
      </dsp:txXfrm>
    </dsp:sp>
    <dsp:sp modelId="{03338AA5-2028-4F14-943D-A065D6C5BC53}">
      <dsp:nvSpPr>
        <dsp:cNvPr id="0" name=""/>
        <dsp:cNvSpPr/>
      </dsp:nvSpPr>
      <dsp:spPr>
        <a:xfrm>
          <a:off x="0" y="3065190"/>
          <a:ext cx="3950208"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Palatino Linotype"/>
            </a:rPr>
            <a:t>Validation Loss Improvement</a:t>
          </a:r>
        </a:p>
      </dsp:txBody>
      <dsp:txXfrm>
        <a:off x="71201" y="3136391"/>
        <a:ext cx="3807806" cy="1316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44991-E580-45EA-99DC-3F82914BCBA2}">
      <dsp:nvSpPr>
        <dsp:cNvPr id="0" name=""/>
        <dsp:cNvSpPr/>
      </dsp:nvSpPr>
      <dsp:spPr>
        <a:xfrm rot="5400000">
          <a:off x="6878079" y="-2779804"/>
          <a:ext cx="1166849"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Palatino Linotype"/>
            </a:rPr>
            <a:t>The modified model uses '</a:t>
          </a:r>
          <a:r>
            <a:rPr lang="en-US" sz="1800" kern="1200" err="1">
              <a:latin typeface="Palatino Linotype"/>
            </a:rPr>
            <a:t>leaky_relu</a:t>
          </a:r>
          <a:r>
            <a:rPr lang="en-US" sz="1800" kern="1200">
              <a:latin typeface="Palatino Linotype"/>
            </a:rPr>
            <a:t>' and 'tanh' activation functions in addition to '</a:t>
          </a:r>
          <a:r>
            <a:rPr lang="en-US" sz="1800" kern="1200" err="1">
              <a:latin typeface="Palatino Linotype"/>
            </a:rPr>
            <a:t>relu</a:t>
          </a:r>
          <a:r>
            <a:rPr lang="en-US" sz="1800" kern="1200">
              <a:latin typeface="Palatino Linotype"/>
            </a:rPr>
            <a:t>', which could provide the model with more flexibility in capturing different types of non-linearities in the data</a:t>
          </a:r>
        </a:p>
      </dsp:txBody>
      <dsp:txXfrm rot="-5400000">
        <a:off x="3950208" y="205028"/>
        <a:ext cx="6965631" cy="1052927"/>
      </dsp:txXfrm>
    </dsp:sp>
    <dsp:sp modelId="{286AD555-64F7-4637-8764-62A94265CF66}">
      <dsp:nvSpPr>
        <dsp:cNvPr id="0" name=""/>
        <dsp:cNvSpPr/>
      </dsp:nvSpPr>
      <dsp:spPr>
        <a:xfrm>
          <a:off x="0" y="2209"/>
          <a:ext cx="3950208"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Palatino Linotype"/>
            </a:rPr>
            <a:t>Activation function changes</a:t>
          </a:r>
        </a:p>
      </dsp:txBody>
      <dsp:txXfrm>
        <a:off x="71201" y="73410"/>
        <a:ext cx="3807806" cy="1316160"/>
      </dsp:txXfrm>
    </dsp:sp>
    <dsp:sp modelId="{AF3316CA-812B-4C8A-990A-7B0021909022}">
      <dsp:nvSpPr>
        <dsp:cNvPr id="0" name=""/>
        <dsp:cNvSpPr/>
      </dsp:nvSpPr>
      <dsp:spPr>
        <a:xfrm rot="5400000">
          <a:off x="6878079" y="-1248314"/>
          <a:ext cx="1166849"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a:latin typeface="Palatino Linotype"/>
            </a:rPr>
            <a:t>The modified model has varying numbers of neurons in each hidden layer, with 50, 45, and 40 neurons in different layers. This variation in neuron count could provide the model with different levels of complexity and capacity to capture different patterns in the data.</a:t>
          </a:r>
        </a:p>
      </dsp:txBody>
      <dsp:txXfrm rot="-5400000">
        <a:off x="3950208" y="1736518"/>
        <a:ext cx="6965631" cy="1052927"/>
      </dsp:txXfrm>
    </dsp:sp>
    <dsp:sp modelId="{9D18ADEC-4B88-4D4F-BF27-8701CB26914C}">
      <dsp:nvSpPr>
        <dsp:cNvPr id="0" name=""/>
        <dsp:cNvSpPr/>
      </dsp:nvSpPr>
      <dsp:spPr>
        <a:xfrm>
          <a:off x="0" y="1533700"/>
          <a:ext cx="3950208"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Palatino Linotype"/>
            </a:rPr>
            <a:t>Varying no. of nodes</a:t>
          </a:r>
        </a:p>
      </dsp:txBody>
      <dsp:txXfrm>
        <a:off x="71201" y="1604901"/>
        <a:ext cx="3807806" cy="1316160"/>
      </dsp:txXfrm>
    </dsp:sp>
    <dsp:sp modelId="{3600E5FA-6943-402A-AFB1-D2C145DD6D9E}">
      <dsp:nvSpPr>
        <dsp:cNvPr id="0" name=""/>
        <dsp:cNvSpPr/>
      </dsp:nvSpPr>
      <dsp:spPr>
        <a:xfrm rot="5400000">
          <a:off x="6878079" y="283175"/>
          <a:ext cx="1166849"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a:latin typeface="Palatino Linotype"/>
            </a:rPr>
            <a:t>The modified model includes a Dropout layer with a dropout rate of 0.25, which can help mitigate overfitting by randomly dropping out some neurons during training, thus reducing their dependency on specific input features</a:t>
          </a:r>
        </a:p>
      </dsp:txBody>
      <dsp:txXfrm rot="-5400000">
        <a:off x="3950208" y="3268008"/>
        <a:ext cx="6965631" cy="1052927"/>
      </dsp:txXfrm>
    </dsp:sp>
    <dsp:sp modelId="{03338AA5-2028-4F14-943D-A065D6C5BC53}">
      <dsp:nvSpPr>
        <dsp:cNvPr id="0" name=""/>
        <dsp:cNvSpPr/>
      </dsp:nvSpPr>
      <dsp:spPr>
        <a:xfrm>
          <a:off x="0" y="3065190"/>
          <a:ext cx="3950208"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Palatino Linotype"/>
            </a:rPr>
            <a:t>Dropout regularization</a:t>
          </a:r>
        </a:p>
      </dsp:txBody>
      <dsp:txXfrm>
        <a:off x="71201" y="3136391"/>
        <a:ext cx="3807806" cy="13161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9T15:17:12.96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28713 4220 16383 0 0,'3'-4'0'0'0,"13"-1"0"0"0,8 0 0 0 0,10 2 0 0 0,7-4 0 0 0,0 1 0 0 0,1 0 0 0 0,-4 2 0 0 0,-4 1 0 0 0,-4 2 0 0 0,-3 0 0 0 0,-3 1 0 0 0,-2 0 0 0 0,-1 0 0 0 0,0 0 0 0 0,0 1 0 0 0,4-5 0 0 0,1-1 0 0 0,4 1 0 0 0,0 0 0 0 0,-1 1 0 0 0,-1 2 0 0 0,-3 0 0 0 0,-1 0 0 0 0,-1 1 0 0 0,-1 0 0 0 0,-1 1 0 0 0,1-1 0 0 0,-1 0 0 0 0,1 0 0 0 0,-1 0 0 0 0,1 0 0 0 0,0 0 0 0 0,0 0 0 0 0,-1 0 0 0 0,1 0 0 0 0,0 0 0 0 0,0 0 0 0 0,0 0 0 0 0,0 0 0 0 0,-4-3 0 0 0,-5-2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7T15:33:11.171"/>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12520 4091 16383 0 0,'4'0'0'0'0,"4"-4"0"0"0,6-1 0 0 0,3 1 0 0 0,3 0 0 0 0,1 1 0 0 0,2 2 0 0 0,3 0 0 0 0,2 0 0 0 0,-1 1 0 0 0,-1 1 0 0 0,-1-1 0 0 0,-1 0 0 0 0,-5 4 0 0 0,-2 1 0 0 0,0 0 0 0 0,-2 2 0 0 0,-1 1 0 0 0,1-2 0 0 0,2-1 0 0 0,1-2 0 0 0,-1 2 0 0 0,-1 1 0 0 0,1-1 0 0 0,-3 2 0 0 0,1 0 0 0 0,1 0 0 0 0,-3 1 0 0 0,1-1 0 0 0,2 0 0 0 0,1-3 0 0 0,2 3 0 0 0,2-1 0 0 0,-4 3 0 0 0,0 0 0 0 0,0-2 0 0 0,2-2 0 0 0,0-2 0 0 0,2-1 0 0 0,-4 2 0 0 0,0 1 0 0 0,0 0 0 0 0,-3 2 0 0 0,1 0 0 0 0,0-1 0 0 0,-1 3 0 0 0,0-2 0 0 0,1 0 0 0 0,3-3 0 0 0,1-1 0 0 0,-3 2 0 0 0,1 1 0 0 0,0-2 0 0 0,-3 4 0 0 0,1-1 0 0 0,1-1 0 0 0,1-2 0 0 0,-2-1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9T15:17:52.89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29094 4154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9T15:17:55.475"/>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28649 4176 16383 0 0,'4'0'0'0'0,"8"0"0"0"0,21 0 0 0 0,20 0 0 0 0,19-4 0 0 0,12-1 0 0 0,7 0 0 0 0,-4 2 0 0 0,-7 0 0 0 0,-5 1 0 0 0,-12 1 0 0 0,-13 1 0 0 0,-11 0 0 0 0,-5 0 0 0 0,-4 0 0 0 0,0 1 0 0 0,-2-1 0 0 0,-1 0 0 0 0,-2 0 0 0 0,-2 0 0 0 0,0 0 0 0 0,-1 0 0 0 0,0 0 0 0 0,-1 0 0 0 0,0 0 0 0 0,1 0 0 0 0,0 0 0 0 0,-1 0 0 0 0,1 0 0 0 0,0 0 0 0 0,3 0 0 0 0,2 0 0 0 0,0 0 0 0 0,-2 0 0 0 0,0 0 0 0 0,-2 0 0 0 0,-4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9T15:21:42.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24098 4196 16383 0 0,'4'0'0'0'0,"5"0"0"0"0,4 0 0 0 0,8 0 0 0 0,4 0 0 0 0,5 0 0 0 0,1 0 0 0 0,-1 0 0 0 0,-2 0 0 0 0,-2 0 0 0 0,2 0 0 0 0,0 0 0 0 0,3 0 0 0 0,3 0 0 0 0,0 0 0 0 0,-2 0 0 0 0,-4 0 0 0 0,-1 0 0 0 0,-3 0 0 0 0,-1 0 0 0 0,-1 0 0 0 0,3 0 0 0 0,1 0 0 0 0,4 0 0 0 0,0 0 0 0 0,6 0 0 0 0,1 0 0 0 0,-2 0 0 0 0,-4 0 0 0 0,-3 0 0 0 0,-2 0 0 0 0,-3 0 0 0 0,-1 0 0 0 0,0 0 0 0 0,-1 0 0 0 0,0 0 0 0 0,0 0 0 0 0,1 0 0 0 0,-1 0 0 0 0,1 0 0 0 0,4 0 0 0 0,0 0 0 0 0,1 0 0 0 0,-2 0 0 0 0,0 0 0 0 0,-1 0 0 0 0,-2 0 0 0 0,0 0 0 0 0,0 0 0 0 0,0 0 0 0 0,0 0 0 0 0,-1 0 0 0 0,1 0 0 0 0,0 0 0 0 0,-1 0 0 0 0,1 0 0 0 0,0 0 0 0 0,0 0 0 0 0,0 0 0 0 0,-1 0 0 0 0,-3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9T15:21:48.4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8753 3688 16383 0 0,'-4'4'0'0'0,"-4"5"0"0"0,-6 0 0 0 0,-3 0 0 0 0,-3 1 0 0 0,-1 3 0 0 0,-1-1 0 0 0,-1 2 0 0 0,0-3 0 0 0,0 2 0 0 0,1-2 0 0 0,0 1 0 0 0,0-2 0 0 0,0-2 0 0 0,0-3 0 0 0,0-1 0 0 0,0-3 0 0 0,-3-1 0 0 0,-2 0 0 0 0,1 0 0 0 0,0-1 0 0 0,2 1 0 0 0,0-1 0 0 0,-2 1 0 0 0,-1 0 0 0 0,-4-4 0 0 0,1-1 0 0 0,1-3 0 0 0,2-1 0 0 0,2 2 0 0 0,1 1 0 0 0,1 3 0 0 0,16 1 0 0 0,24 1 0 0 0,27 1 0 0 0,18 0 0 0 0,16 0 0 0 0,25 1 0 0 0,14-1 0 0 0,-2 0 0 0 0,-10 0 0 0 0,-19 0 0 0 0,-20 0 0 0 0,-18 0 0 0 0,-13 0 0 0 0,-9 0 0 0 0,-5 0 0 0 0,-2 0 0 0 0,-2 0 0 0 0,1 0 0 0 0,1 0 0 0 0,1 0 0 0 0,1 0 0 0 0,0 0 0 0 0,1 0 0 0 0,0 0 0 0 0,3 0 0 0 0,2 0 0 0 0,0 0 0 0 0,-1 0 0 0 0,-2 0 0 0 0,0 0 0 0 0,-1 0 0 0 0,-1 0 0 0 0,0 0 0 0 0,-1 0 0 0 0,1 0 0 0 0,-1 4 0 0 0,1 1 0 0 0,0 0 0 0 0,0-1 0 0 0,-1-2 0 0 0,1 0 0 0 0,-4-1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9T15:23:38.767"/>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15018 3754 16383 0 0,'3'0'0'0'0,"6"0"0"0"0,4 0 0 0 0,8 0 0 0 0,8 0 0 0 0,2 0 0 0 0,7 0 0 0 0,9 0 0 0 0,7 0 0 0 0,5-4 0 0 0,8-5 0 0 0,4-4 0 0 0,-4 0 0 0 0,-8 2 0 0 0,-8 2 0 0 0,-8 4 0 0 0,-8 2 0 0 0,-6 2 0 0 0,-1 1 0 0 0,3 0 0 0 0,6 1 0 0 0,17-1 0 0 0,13 4 0 0 0,2 5 0 0 0,-2 1 0 0 0,-5-1 0 0 0,-11 1 0 0 0,-12-1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9T15:23:41.940"/>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31020 4136 16383 0 0,'7'0'0'0'0,"18"-4"0"0"0,23-8 0 0 0,14-2 0 0 0,15 0 0 0 0,14-3 0 0 0,9 0 0 0 0,6 3 0 0 0,-3 4 0 0 0,-16 4 0 0 0,-19 3 0 0 0,-17 2 0 0 0,-14 1 0 0 0,-9 0 0 0 0,-6 1 0 0 0,-3 0 0 0 0,3-1 0 0 0,1 1 0 0 0,1-1 0 0 0,0 0 0 0 0,-1 0 0 0 0,0 0 0 0 0,-1 0 0 0 0,0 0 0 0 0,-4 4 0 0 0,-1 1 0 0 0,-3-1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9T15:24:11.84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3503 4387 16383 0 0,'8'0'0'0'0,"12"0"0"0"0,23 0 0 0 0,30-3 0 0 0,13-2 0 0 0,10 0 0 0 0,-3 1 0 0 0,-6 2 0 0 0,-7 0 0 0 0,-10 1 0 0 0,-9 1 0 0 0,-8 0 0 0 0,-5 0 0 0 0,0 0 0 0 0,3 0 0 0 0,4 0 0 0 0,4 1 0 0 0,7-1 0 0 0,10 0 0 0 0,4 0 0 0 0,-4 0 0 0 0,-12 0 0 0 0,-13 0 0 0 0,-11 0 0 0 0,-9 0 0 0 0,-6 0 0 0 0,-3 0 0 0 0,-3 0 0 0 0,1 0 0 0 0,3 0 0 0 0,6 0 0 0 0,1 0 0 0 0,-1 0 0 0 0,-1 0 0 0 0,-2 0 0 0 0,-1 0 0 0 0,1 0 0 0 0,2 0 0 0 0,-6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9T15:24:14.913"/>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19484 4966 16383 0 0,'7'-4'0'0'0,"7"-5"0"0"0,11-4 0 0 0,14-8 0 0 0,17-7 0 0 0,12-4 0 0 0,8 1 0 0 0,-5 2 0 0 0,-3 6 0 0 0,-2 6 0 0 0,-9 3 0 0 0,-7 4 0 0 0,-3 3 0 0 0,-8 3 0 0 0,-5 3 0 0 0,-6 0 0 0 0,-3 2 0 0 0,-3-1 0 0 0,3 1 0 0 0,5 0 0 0 0,4-1 0 0 0,7 0 0 0 0,9 1 0 0 0,-2-1 0 0 0,0 0 0 0 0,-6 0 0 0 0,-5 0 0 0 0,-6 0 0 0 0,-4 0 0 0 0,-4 3 0 0 0,3 2 0 0 0,0 4 0 0 0,3-1 0 0 0,0 0 0 0 0,7 1 0 0 0,1-1 0 0 0,-3-1 0 0 0,-3-2 0 0 0,-3-2 0 0 0,-6 2 0 0 0,-4 0 0 0 0,0 0 0 0 0,0-1 0 0 0,0-2 0 0 0,2-1 0 0 0,0 0 0 0 0,1-1 0 0 0,1 0 0 0 0,-1 0 0 0 0,1-1 0 0 0,0 5 0 0 0,0 1 0 0 0,0-1 0 0 0,0 0 0 0 0,0-1 0 0 0,0-2 0 0 0,0 0 0 0 0,0 0 0 0 0,0-1 0 0 0,-1-1 0 0 0,1 1 0 0 0,0 0 0 0 0,-4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F87ED-F332-40A6-98B9-FC5A6E367417}" type="datetimeFigureOut">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35DDE-A9EF-4FDC-8AAD-20434BFB23B9}" type="slidenum">
              <a:t>‹#›</a:t>
            </a:fld>
            <a:endParaRPr lang="en-US"/>
          </a:p>
        </p:txBody>
      </p:sp>
    </p:spTree>
    <p:extLst>
      <p:ext uri="{BB962C8B-B14F-4D97-AF65-F5344CB8AC3E}">
        <p14:creationId xmlns:p14="http://schemas.microsoft.com/office/powerpoint/2010/main" val="243042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8"/>
            <a:ext cx="10363200" cy="1470025"/>
          </a:xfrm>
        </p:spPr>
        <p:txBody>
          <a:bodyPr/>
          <a:lstStyle>
            <a:lvl1pPr>
              <a:defRPr cap="all" spc="267" baseline="0">
                <a:solidFill>
                  <a:schemeClr val="bg1"/>
                </a:solidFill>
                <a:latin typeface="Palatino Linotype"/>
                <a:cs typeface="Palatino Linotype"/>
              </a:defRPr>
            </a:lvl1pPr>
          </a:lstStyle>
          <a:p>
            <a:r>
              <a:rPr lang="en-US"/>
              <a:t>Presentation title</a:t>
            </a:r>
          </a:p>
        </p:txBody>
      </p:sp>
      <p:sp>
        <p:nvSpPr>
          <p:cNvPr id="3" name="Subtitle 2"/>
          <p:cNvSpPr>
            <a:spLocks noGrp="1"/>
          </p:cNvSpPr>
          <p:nvPr>
            <p:ph type="subTitle" idx="1" hasCustomPrompt="1"/>
          </p:nvPr>
        </p:nvSpPr>
        <p:spPr>
          <a:xfrm>
            <a:off x="1828800" y="3886202"/>
            <a:ext cx="8534400" cy="729343"/>
          </a:xfrm>
        </p:spPr>
        <p:txBody>
          <a:bodyPr/>
          <a:lstStyle>
            <a:lvl1pPr marL="0" indent="0" algn="ctr">
              <a:buNone/>
              <a:defRPr>
                <a:solidFill>
                  <a:srgbClr val="FFFFFF"/>
                </a:solidFill>
                <a:latin typeface="Palatino Linotype"/>
                <a:cs typeface="Palatino Linotype"/>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Subtitle</a:t>
            </a:r>
          </a:p>
        </p:txBody>
      </p:sp>
      <p:sp>
        <p:nvSpPr>
          <p:cNvPr id="4" name="Date Placeholder 3"/>
          <p:cNvSpPr>
            <a:spLocks noGrp="1"/>
          </p:cNvSpPr>
          <p:nvPr>
            <p:ph type="dt" sz="half" idx="10"/>
          </p:nvPr>
        </p:nvSpPr>
        <p:spPr/>
        <p:txBody>
          <a:bodyPr/>
          <a:lstStyle/>
          <a:p>
            <a:fld id="{53007015-6804-1644-B1A9-E562224640AE}" type="datetime1">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
        <p:nvSpPr>
          <p:cNvPr id="10" name="Text Placeholder 9"/>
          <p:cNvSpPr>
            <a:spLocks noGrp="1"/>
          </p:cNvSpPr>
          <p:nvPr>
            <p:ph type="body" sz="quarter" idx="13" hasCustomPrompt="1"/>
          </p:nvPr>
        </p:nvSpPr>
        <p:spPr>
          <a:xfrm>
            <a:off x="1828800" y="4818063"/>
            <a:ext cx="8534400" cy="747712"/>
          </a:xfrm>
        </p:spPr>
        <p:txBody>
          <a:bodyPr>
            <a:normAutofit/>
          </a:bodyPr>
          <a:lstStyle>
            <a:lvl1pPr marL="0" indent="0" algn="ctr">
              <a:buFontTx/>
              <a:buNone/>
              <a:defRPr sz="2667" b="0" i="1" baseline="0">
                <a:solidFill>
                  <a:schemeClr val="bg1"/>
                </a:solidFill>
              </a:defRPr>
            </a:lvl1pPr>
          </a:lstStyle>
          <a:p>
            <a:pPr lvl="0"/>
            <a:r>
              <a:rPr lang="en-US"/>
              <a:t>Subtitle</a:t>
            </a:r>
          </a:p>
        </p:txBody>
      </p:sp>
    </p:spTree>
    <p:extLst>
      <p:ext uri="{BB962C8B-B14F-4D97-AF65-F5344CB8AC3E}">
        <p14:creationId xmlns:p14="http://schemas.microsoft.com/office/powerpoint/2010/main" val="404107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ctr" anchorCtr="0"/>
          <a:lstStyle>
            <a:lvl1pPr algn="l">
              <a:defRPr sz="2667" b="0" i="0"/>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E4E9D4CA-40D8-D54A-9AD9-D1A775476938}" type="datetime1">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236628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431B5-E506-4941-9C45-4B546E2D9B04}"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10" name="Text Placeholder 3"/>
          <p:cNvSpPr>
            <a:spLocks noGrp="1"/>
          </p:cNvSpPr>
          <p:nvPr>
            <p:ph type="body" sz="half" idx="2" hasCustomPrompt="1"/>
          </p:nvPr>
        </p:nvSpPr>
        <p:spPr>
          <a:xfrm>
            <a:off x="2389717" y="3539519"/>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-Johnny Appleseed</a:t>
            </a:r>
          </a:p>
        </p:txBody>
      </p:sp>
      <p:sp>
        <p:nvSpPr>
          <p:cNvPr id="11" name="Title Placeholder 1"/>
          <p:cNvSpPr>
            <a:spLocks noGrp="1"/>
          </p:cNvSpPr>
          <p:nvPr>
            <p:ph type="title" hasCustomPrompt="1"/>
          </p:nvPr>
        </p:nvSpPr>
        <p:spPr>
          <a:xfrm>
            <a:off x="609600" y="2205816"/>
            <a:ext cx="10972800" cy="877256"/>
          </a:xfrm>
          <a:prstGeom prst="rect">
            <a:avLst/>
          </a:prstGeom>
        </p:spPr>
        <p:txBody>
          <a:bodyPr vert="horz" lIns="91440" tIns="45720" rIns="91440" bIns="45720" rtlCol="0" anchor="ctr">
            <a:normAutofit/>
          </a:bodyPr>
          <a:lstStyle>
            <a:lvl1pPr>
              <a:defRPr sz="4267" baseline="0"/>
            </a:lvl1pPr>
          </a:lstStyle>
          <a:p>
            <a:r>
              <a:rPr lang="en-US"/>
              <a:t>“Type a quote here”</a:t>
            </a:r>
          </a:p>
        </p:txBody>
      </p:sp>
    </p:spTree>
    <p:extLst>
      <p:ext uri="{BB962C8B-B14F-4D97-AF65-F5344CB8AC3E}">
        <p14:creationId xmlns:p14="http://schemas.microsoft.com/office/powerpoint/2010/main" val="94854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0" i="0" cap="all" spc="267">
                <a:latin typeface="Palatino Linotype"/>
                <a:cs typeface="Palatino Linotype"/>
              </a:defRPr>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Palatino Linotype"/>
                <a:cs typeface="Palatino Linotype"/>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46E0F2-9D80-F24E-BB25-40290376A3D1}" type="datetime1">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100982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EE0ECA-4824-C54E-AB41-5B98621975E0}" type="datetime1">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216366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EE0ECA-4824-C54E-AB41-5B98621975E0}" type="datetime1">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310300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A4BC7F-13B5-934D-B1F4-1DD7250437D4}" type="datetime1">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212980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1F3FBA-362A-6B43-9351-513665384042}" type="datetime1">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240295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4B948C-B400-324A-9AA6-27F79D085A29}" type="datetime1">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239653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A1D06-9664-AC42-BCAB-BB7DC5802C7D}" type="datetime1">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B0E020-FD70-774F-88AD-BC4F91F264AC}" type="slidenum">
              <a:rPr lang="en-US" smtClean="0"/>
              <a:t>‹#›</a:t>
            </a:fld>
            <a:endParaRPr lang="en-US"/>
          </a:p>
        </p:txBody>
      </p:sp>
      <p:sp>
        <p:nvSpPr>
          <p:cNvPr id="5" name="Title 1"/>
          <p:cNvSpPr>
            <a:spLocks noGrp="1"/>
          </p:cNvSpPr>
          <p:nvPr>
            <p:ph type="title"/>
          </p:nvPr>
        </p:nvSpPr>
        <p:spPr>
          <a:xfrm>
            <a:off x="609600" y="274639"/>
            <a:ext cx="10972800" cy="1143000"/>
          </a:xfrm>
        </p:spPr>
        <p:txBody>
          <a:bodyPr/>
          <a:lstStyle/>
          <a:p>
            <a:r>
              <a:rPr lang="en-US"/>
              <a:t>Click to edit Master title style</a:t>
            </a:r>
          </a:p>
        </p:txBody>
      </p:sp>
    </p:spTree>
    <p:extLst>
      <p:ext uri="{BB962C8B-B14F-4D97-AF65-F5344CB8AC3E}">
        <p14:creationId xmlns:p14="http://schemas.microsoft.com/office/powerpoint/2010/main" val="184823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ctr" anchorCtr="0">
            <a:noAutofit/>
          </a:bodyPr>
          <a:lstStyle>
            <a:lvl1pPr algn="l">
              <a:defRPr sz="5867" b="0"/>
            </a:lvl1pPr>
          </a:lstStyle>
          <a:p>
            <a:r>
              <a:rPr lang="en-US"/>
              <a:t>Click to edit Master title style</a:t>
            </a:r>
          </a:p>
        </p:txBody>
      </p:sp>
      <p:sp>
        <p:nvSpPr>
          <p:cNvPr id="3" name="Content Placeholder 2"/>
          <p:cNvSpPr>
            <a:spLocks noGrp="1"/>
          </p:cNvSpPr>
          <p:nvPr>
            <p:ph idx="1"/>
          </p:nvPr>
        </p:nvSpPr>
        <p:spPr>
          <a:xfrm>
            <a:off x="4766733" y="1435103"/>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81A438F-814C-0F41-B907-83C2D7067070}" type="datetime1">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232565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0231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D5C4164A-9218-D442-BFB5-B5F070837CDA}" type="datetime1">
              <a:rPr lang="en-US" smtClean="0"/>
              <a:t>4/27/2023</a:t>
            </a:fld>
            <a:endParaRPr lang="en-US"/>
          </a:p>
        </p:txBody>
      </p:sp>
      <p:sp>
        <p:nvSpPr>
          <p:cNvPr id="5" name="Footer Placeholder 4"/>
          <p:cNvSpPr>
            <a:spLocks noGrp="1"/>
          </p:cNvSpPr>
          <p:nvPr>
            <p:ph type="ftr" sz="quarter" idx="3"/>
          </p:nvPr>
        </p:nvSpPr>
        <p:spPr>
          <a:xfrm>
            <a:off x="4165600" y="630231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0231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FB0E020-FD70-774F-88AD-BC4F91F264AC}" type="slidenum">
              <a:rPr lang="en-US" smtClean="0"/>
              <a:t>‹#›</a:t>
            </a:fld>
            <a:endParaRPr lang="en-US"/>
          </a:p>
        </p:txBody>
      </p:sp>
    </p:spTree>
    <p:extLst>
      <p:ext uri="{BB962C8B-B14F-4D97-AF65-F5344CB8AC3E}">
        <p14:creationId xmlns:p14="http://schemas.microsoft.com/office/powerpoint/2010/main" val="2908104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09585" rtl="0" eaLnBrk="1" latinLnBrk="0" hangingPunct="1">
        <a:spcBef>
          <a:spcPct val="0"/>
        </a:spcBef>
        <a:buNone/>
        <a:defRPr sz="5867" kern="1200" cap="all" spc="267">
          <a:solidFill>
            <a:schemeClr val="accent1"/>
          </a:solidFill>
          <a:latin typeface="Palatino Linotype"/>
          <a:ea typeface="+mj-ea"/>
          <a:cs typeface="Palatino Linotype"/>
        </a:defRPr>
      </a:lvl1pPr>
    </p:titleStyle>
    <p:bodyStyle>
      <a:lvl1pPr marL="457189" indent="-457189" algn="l" defTabSz="609585" rtl="0" eaLnBrk="1" latinLnBrk="0" hangingPunct="1">
        <a:spcBef>
          <a:spcPct val="20000"/>
        </a:spcBef>
        <a:buFont typeface="Arial"/>
        <a:buChar char="•"/>
        <a:defRPr sz="4267" b="0" i="0" kern="1200">
          <a:solidFill>
            <a:schemeClr val="accent1"/>
          </a:solidFill>
          <a:latin typeface="Palatino Linotype"/>
          <a:ea typeface="+mn-ea"/>
          <a:cs typeface="Palatino Linotype"/>
        </a:defRPr>
      </a:lvl1pPr>
      <a:lvl2pPr marL="990575" indent="-380990" algn="l" defTabSz="609585" rtl="0" eaLnBrk="1" latinLnBrk="0" hangingPunct="1">
        <a:spcBef>
          <a:spcPct val="20000"/>
        </a:spcBef>
        <a:buFont typeface="Arial"/>
        <a:buChar char="–"/>
        <a:defRPr sz="3733" b="0" i="0" kern="1200">
          <a:solidFill>
            <a:schemeClr val="accent1"/>
          </a:solidFill>
          <a:latin typeface="Palatino Linotype"/>
          <a:ea typeface="+mn-ea"/>
          <a:cs typeface="Palatino Linotype"/>
        </a:defRPr>
      </a:lvl2pPr>
      <a:lvl3pPr marL="1523962" indent="-304792" algn="l" defTabSz="609585" rtl="0" eaLnBrk="1" latinLnBrk="0" hangingPunct="1">
        <a:spcBef>
          <a:spcPct val="20000"/>
        </a:spcBef>
        <a:buFont typeface="Arial"/>
        <a:buChar char="•"/>
        <a:defRPr sz="3200" b="0" i="0" kern="1200">
          <a:solidFill>
            <a:schemeClr val="accent1"/>
          </a:solidFill>
          <a:latin typeface="Palatino Linotype"/>
          <a:ea typeface="+mn-ea"/>
          <a:cs typeface="Palatino Linotype"/>
        </a:defRPr>
      </a:lvl3pPr>
      <a:lvl4pPr marL="2133547" indent="-304792" algn="l" defTabSz="609585" rtl="0" eaLnBrk="1" latinLnBrk="0" hangingPunct="1">
        <a:spcBef>
          <a:spcPct val="20000"/>
        </a:spcBef>
        <a:buFont typeface="Arial"/>
        <a:buChar char="–"/>
        <a:defRPr sz="2667" b="0" i="0" kern="1200">
          <a:solidFill>
            <a:schemeClr val="accent1"/>
          </a:solidFill>
          <a:latin typeface="Palatino Linotype"/>
          <a:ea typeface="+mn-ea"/>
          <a:cs typeface="Palatino Linotype"/>
        </a:defRPr>
      </a:lvl4pPr>
      <a:lvl5pPr marL="2743131" indent="-304792" algn="l" defTabSz="609585" rtl="0" eaLnBrk="1" latinLnBrk="0" hangingPunct="1">
        <a:spcBef>
          <a:spcPct val="20000"/>
        </a:spcBef>
        <a:buFont typeface="Arial"/>
        <a:buChar char="»"/>
        <a:defRPr sz="2667" b="0" i="0" kern="1200">
          <a:solidFill>
            <a:schemeClr val="accent1"/>
          </a:solidFill>
          <a:latin typeface="Palatino Linotype"/>
          <a:ea typeface="+mn-ea"/>
          <a:cs typeface="Palatino Linotype"/>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1.png"/><Relationship Id="rId18" Type="http://schemas.openxmlformats.org/officeDocument/2006/relationships/customXml" Target="../ink/ink8.xml"/><Relationship Id="rId3" Type="http://schemas.openxmlformats.org/officeDocument/2006/relationships/image" Target="../media/image16.png"/><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customXml" Target="../ink/ink5.xml"/><Relationship Id="rId17" Type="http://schemas.openxmlformats.org/officeDocument/2006/relationships/image" Target="../media/image23.png"/><Relationship Id="rId2" Type="http://schemas.openxmlformats.org/officeDocument/2006/relationships/image" Target="../media/image15.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10" Type="http://schemas.openxmlformats.org/officeDocument/2006/relationships/customXml" Target="../ink/ink4.xml"/><Relationship Id="rId19" Type="http://schemas.openxmlformats.org/officeDocument/2006/relationships/image" Target="../media/image24.png"/><Relationship Id="rId4" Type="http://schemas.openxmlformats.org/officeDocument/2006/relationships/customXml" Target="../ink/ink1.xml"/><Relationship Id="rId9" Type="http://schemas.openxmlformats.org/officeDocument/2006/relationships/image" Target="../media/image19.png"/><Relationship Id="rId14" Type="http://schemas.openxmlformats.org/officeDocument/2006/relationships/customXml" Target="../ink/ink6.xml"/><Relationship Id="rId22" Type="http://schemas.openxmlformats.org/officeDocument/2006/relationships/customXml" Target="../ink/ink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competitions/restaurant-revenue-prediction/over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ode/arsenal/geomap-for-average-revenue/scrip" TargetMode="External"/><Relationship Id="rId2" Type="http://schemas.openxmlformats.org/officeDocument/2006/relationships/hyperlink" Target="https://www.kaggle.com/code/av2anurag/30-lines-of-magic/scri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code/arsenal/geomap-for-average-revenue/scri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aggle.com/code/av2anurag/30-lines-of-magic/scri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Machine Learning</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sz="4250"/>
              <a:t>Team 18</a:t>
            </a:r>
            <a:endParaRPr lang="en-US"/>
          </a:p>
        </p:txBody>
      </p:sp>
      <p:sp>
        <p:nvSpPr>
          <p:cNvPr id="4" name="Text Placeholder 3"/>
          <p:cNvSpPr>
            <a:spLocks noGrp="1"/>
          </p:cNvSpPr>
          <p:nvPr>
            <p:ph type="body" sz="quarter" idx="13"/>
          </p:nvPr>
        </p:nvSpPr>
        <p:spPr/>
        <p:txBody>
          <a:bodyPr vert="horz" lIns="91440" tIns="45720" rIns="91440" bIns="45720" rtlCol="0" anchor="t">
            <a:normAutofit/>
          </a:bodyPr>
          <a:lstStyle/>
          <a:p>
            <a:r>
              <a:rPr lang="en-US" sz="1900"/>
              <a:t>Andrew Lagattuta, Tian Lu, Clay McCollum, Anthony Mensah</a:t>
            </a:r>
            <a:endParaRPr lang="en-US"/>
          </a:p>
        </p:txBody>
      </p:sp>
    </p:spTree>
    <p:extLst>
      <p:ext uri="{BB962C8B-B14F-4D97-AF65-F5344CB8AC3E}">
        <p14:creationId xmlns:p14="http://schemas.microsoft.com/office/powerpoint/2010/main" val="3854356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7711-B204-0291-E1BB-ADE7B0F70B7E}"/>
              </a:ext>
            </a:extLst>
          </p:cNvPr>
          <p:cNvSpPr>
            <a:spLocks noGrp="1"/>
          </p:cNvSpPr>
          <p:nvPr>
            <p:ph type="title"/>
          </p:nvPr>
        </p:nvSpPr>
        <p:spPr>
          <a:xfrm>
            <a:off x="609600" y="274639"/>
            <a:ext cx="10980655" cy="781640"/>
          </a:xfrm>
        </p:spPr>
        <p:txBody>
          <a:bodyPr>
            <a:normAutofit fontScale="90000"/>
          </a:bodyPr>
          <a:lstStyle/>
          <a:p>
            <a:r>
              <a:rPr lang="en-US"/>
              <a:t>results</a:t>
            </a:r>
          </a:p>
        </p:txBody>
      </p:sp>
      <p:pic>
        <p:nvPicPr>
          <p:cNvPr id="9" name="Content Placeholder 8">
            <a:extLst>
              <a:ext uri="{FF2B5EF4-FFF2-40B4-BE49-F238E27FC236}">
                <a16:creationId xmlns:a16="http://schemas.microsoft.com/office/drawing/2014/main" id="{438ED056-3B8C-353F-0F01-129271A5E099}"/>
              </a:ext>
            </a:extLst>
          </p:cNvPr>
          <p:cNvPicPr>
            <a:picLocks noGrp="1" noChangeAspect="1"/>
          </p:cNvPicPr>
          <p:nvPr>
            <p:ph sz="half" idx="1"/>
          </p:nvPr>
        </p:nvPicPr>
        <p:blipFill>
          <a:blip r:embed="rId2"/>
          <a:stretch>
            <a:fillRect/>
          </a:stretch>
        </p:blipFill>
        <p:spPr>
          <a:xfrm>
            <a:off x="328297" y="2018588"/>
            <a:ext cx="5658247" cy="2894839"/>
          </a:xfrm>
        </p:spPr>
      </p:pic>
      <p:pic>
        <p:nvPicPr>
          <p:cNvPr id="7" name="Content Placeholder 6">
            <a:extLst>
              <a:ext uri="{FF2B5EF4-FFF2-40B4-BE49-F238E27FC236}">
                <a16:creationId xmlns:a16="http://schemas.microsoft.com/office/drawing/2014/main" id="{D183EDF4-2BCA-52AB-E548-15B45F47C89B}"/>
              </a:ext>
            </a:extLst>
          </p:cNvPr>
          <p:cNvPicPr>
            <a:picLocks noGrp="1" noChangeAspect="1"/>
          </p:cNvPicPr>
          <p:nvPr>
            <p:ph sz="half" idx="2"/>
          </p:nvPr>
        </p:nvPicPr>
        <p:blipFill>
          <a:blip r:embed="rId3"/>
          <a:stretch>
            <a:fillRect/>
          </a:stretch>
        </p:blipFill>
        <p:spPr>
          <a:xfrm>
            <a:off x="6204605" y="1830052"/>
            <a:ext cx="5753100" cy="3247264"/>
          </a:xfrm>
        </p:spPr>
      </p:pic>
      <p:sp>
        <p:nvSpPr>
          <p:cNvPr id="5" name="Slide Number Placeholder 4">
            <a:extLst>
              <a:ext uri="{FF2B5EF4-FFF2-40B4-BE49-F238E27FC236}">
                <a16:creationId xmlns:a16="http://schemas.microsoft.com/office/drawing/2014/main" id="{659E18A8-3DA1-440A-5FB0-242A9ACA3F3D}"/>
              </a:ext>
            </a:extLst>
          </p:cNvPr>
          <p:cNvSpPr>
            <a:spLocks noGrp="1"/>
          </p:cNvSpPr>
          <p:nvPr>
            <p:ph type="sldNum" sz="quarter" idx="12"/>
          </p:nvPr>
        </p:nvSpPr>
        <p:spPr/>
        <p:txBody>
          <a:bodyPr/>
          <a:lstStyle/>
          <a:p>
            <a:fld id="{CFB0E020-FD70-774F-88AD-BC4F91F264AC}" type="slidenum">
              <a:rPr lang="en-US" smtClean="0"/>
              <a:t>10</a:t>
            </a:fld>
            <a:endParaRPr lang="en-US"/>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A32067AE-4B2D-6CB0-80B8-97E6A0A617A5}"/>
                  </a:ext>
                </a:extLst>
              </p14:cNvPr>
              <p14:cNvContentPartPr/>
              <p14:nvPr/>
            </p14:nvContentPartPr>
            <p14:xfrm>
              <a:off x="10475537" y="2504810"/>
              <a:ext cx="373086" cy="26679"/>
            </p14:xfrm>
          </p:contentPart>
        </mc:Choice>
        <mc:Fallback xmlns="">
          <p:pic>
            <p:nvPicPr>
              <p:cNvPr id="10" name="Ink 9">
                <a:extLst>
                  <a:ext uri="{FF2B5EF4-FFF2-40B4-BE49-F238E27FC236}">
                    <a16:creationId xmlns:a16="http://schemas.microsoft.com/office/drawing/2014/main" id="{A32067AE-4B2D-6CB0-80B8-97E6A0A617A5}"/>
                  </a:ext>
                </a:extLst>
              </p:cNvPr>
              <p:cNvPicPr/>
              <p:nvPr/>
            </p:nvPicPr>
            <p:blipFill>
              <a:blip r:embed="rId5"/>
              <a:stretch>
                <a:fillRect/>
              </a:stretch>
            </p:blipFill>
            <p:spPr>
              <a:xfrm>
                <a:off x="10421571" y="2398094"/>
                <a:ext cx="480659" cy="23975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57E632AC-9EC2-56E3-1FD9-7CE96B22DDBF}"/>
                  </a:ext>
                </a:extLst>
              </p14:cNvPr>
              <p14:cNvContentPartPr/>
              <p14:nvPr/>
            </p14:nvContentPartPr>
            <p14:xfrm>
              <a:off x="10616937" y="2507922"/>
              <a:ext cx="9819" cy="9819"/>
            </p14:xfrm>
          </p:contentPart>
        </mc:Choice>
        <mc:Fallback xmlns="">
          <p:pic>
            <p:nvPicPr>
              <p:cNvPr id="13" name="Ink 12">
                <a:extLst>
                  <a:ext uri="{FF2B5EF4-FFF2-40B4-BE49-F238E27FC236}">
                    <a16:creationId xmlns:a16="http://schemas.microsoft.com/office/drawing/2014/main" id="{57E632AC-9EC2-56E3-1FD9-7CE96B22DDBF}"/>
                  </a:ext>
                </a:extLst>
              </p:cNvPr>
              <p:cNvPicPr/>
              <p:nvPr/>
            </p:nvPicPr>
            <p:blipFill>
              <a:blip r:embed="rId7"/>
              <a:stretch>
                <a:fillRect/>
              </a:stretch>
            </p:blipFill>
            <p:spPr>
              <a:xfrm>
                <a:off x="9144087" y="-437778"/>
                <a:ext cx="2945700" cy="589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C8E0792E-BA24-925E-25F6-42D9E071BEA5}"/>
                  </a:ext>
                </a:extLst>
              </p14:cNvPr>
              <p14:cNvContentPartPr/>
              <p14:nvPr/>
            </p14:nvContentPartPr>
            <p14:xfrm>
              <a:off x="10451969" y="2507580"/>
              <a:ext cx="478534" cy="9819"/>
            </p14:xfrm>
          </p:contentPart>
        </mc:Choice>
        <mc:Fallback xmlns="">
          <p:pic>
            <p:nvPicPr>
              <p:cNvPr id="14" name="Ink 13">
                <a:extLst>
                  <a:ext uri="{FF2B5EF4-FFF2-40B4-BE49-F238E27FC236}">
                    <a16:creationId xmlns:a16="http://schemas.microsoft.com/office/drawing/2014/main" id="{C8E0792E-BA24-925E-25F6-42D9E071BEA5}"/>
                  </a:ext>
                </a:extLst>
              </p:cNvPr>
              <p:cNvPicPr/>
              <p:nvPr/>
            </p:nvPicPr>
            <p:blipFill>
              <a:blip r:embed="rId9"/>
              <a:stretch>
                <a:fillRect/>
              </a:stretch>
            </p:blipFill>
            <p:spPr>
              <a:xfrm>
                <a:off x="10397999" y="2384842"/>
                <a:ext cx="586114" cy="25488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77C744DC-479E-0CB9-4592-359CF25DC7A8}"/>
                  </a:ext>
                </a:extLst>
              </p14:cNvPr>
              <p14:cNvContentPartPr/>
              <p14:nvPr/>
            </p14:nvContentPartPr>
            <p14:xfrm>
              <a:off x="8762999" y="2523633"/>
              <a:ext cx="541162" cy="9819"/>
            </p14:xfrm>
          </p:contentPart>
        </mc:Choice>
        <mc:Fallback xmlns="">
          <p:pic>
            <p:nvPicPr>
              <p:cNvPr id="19" name="Ink 18">
                <a:extLst>
                  <a:ext uri="{FF2B5EF4-FFF2-40B4-BE49-F238E27FC236}">
                    <a16:creationId xmlns:a16="http://schemas.microsoft.com/office/drawing/2014/main" id="{77C744DC-479E-0CB9-4592-359CF25DC7A8}"/>
                  </a:ext>
                </a:extLst>
              </p:cNvPr>
              <p:cNvPicPr/>
              <p:nvPr/>
            </p:nvPicPr>
            <p:blipFill>
              <a:blip r:embed="rId11"/>
              <a:stretch>
                <a:fillRect/>
              </a:stretch>
            </p:blipFill>
            <p:spPr>
              <a:xfrm>
                <a:off x="8709027" y="-422067"/>
                <a:ext cx="648747" cy="589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EC7E1B31-69A2-201E-4560-1F78A53C0AE8}"/>
                  </a:ext>
                </a:extLst>
              </p14:cNvPr>
              <p14:cNvContentPartPr/>
              <p14:nvPr/>
            </p14:nvContentPartPr>
            <p14:xfrm>
              <a:off x="2828378" y="2500067"/>
              <a:ext cx="544744" cy="55834"/>
            </p14:xfrm>
          </p:contentPart>
        </mc:Choice>
        <mc:Fallback xmlns="">
          <p:pic>
            <p:nvPicPr>
              <p:cNvPr id="20" name="Ink 19">
                <a:extLst>
                  <a:ext uri="{FF2B5EF4-FFF2-40B4-BE49-F238E27FC236}">
                    <a16:creationId xmlns:a16="http://schemas.microsoft.com/office/drawing/2014/main" id="{EC7E1B31-69A2-201E-4560-1F78A53C0AE8}"/>
                  </a:ext>
                </a:extLst>
              </p:cNvPr>
              <p:cNvPicPr/>
              <p:nvPr/>
            </p:nvPicPr>
            <p:blipFill>
              <a:blip r:embed="rId13"/>
              <a:stretch>
                <a:fillRect/>
              </a:stretch>
            </p:blipFill>
            <p:spPr>
              <a:xfrm>
                <a:off x="2774407" y="2392694"/>
                <a:ext cx="652326" cy="27022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BC65010F-3F85-12DC-142D-CC1012A6F4B5}"/>
                  </a:ext>
                </a:extLst>
              </p14:cNvPr>
              <p14:cNvContentPartPr/>
              <p14:nvPr/>
            </p14:nvContentPartPr>
            <p14:xfrm>
              <a:off x="5377206" y="2491244"/>
              <a:ext cx="443167" cy="24533"/>
            </p14:xfrm>
          </p:contentPart>
        </mc:Choice>
        <mc:Fallback xmlns="">
          <p:pic>
            <p:nvPicPr>
              <p:cNvPr id="24" name="Ink 23">
                <a:extLst>
                  <a:ext uri="{FF2B5EF4-FFF2-40B4-BE49-F238E27FC236}">
                    <a16:creationId xmlns:a16="http://schemas.microsoft.com/office/drawing/2014/main" id="{BC65010F-3F85-12DC-142D-CC1012A6F4B5}"/>
                  </a:ext>
                </a:extLst>
              </p:cNvPr>
              <p:cNvPicPr/>
              <p:nvPr/>
            </p:nvPicPr>
            <p:blipFill>
              <a:blip r:embed="rId15"/>
              <a:stretch>
                <a:fillRect/>
              </a:stretch>
            </p:blipFill>
            <p:spPr>
              <a:xfrm>
                <a:off x="5323249" y="2384579"/>
                <a:ext cx="550721" cy="23750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DE807B4B-207A-8336-E506-0AAB985F9752}"/>
                  </a:ext>
                </a:extLst>
              </p14:cNvPr>
              <p14:cNvContentPartPr/>
              <p14:nvPr/>
            </p14:nvContentPartPr>
            <p14:xfrm>
              <a:off x="11331804" y="2459557"/>
              <a:ext cx="418632" cy="40509"/>
            </p14:xfrm>
          </p:contentPart>
        </mc:Choice>
        <mc:Fallback xmlns="">
          <p:pic>
            <p:nvPicPr>
              <p:cNvPr id="25" name="Ink 24">
                <a:extLst>
                  <a:ext uri="{FF2B5EF4-FFF2-40B4-BE49-F238E27FC236}">
                    <a16:creationId xmlns:a16="http://schemas.microsoft.com/office/drawing/2014/main" id="{DE807B4B-207A-8336-E506-0AAB985F9752}"/>
                  </a:ext>
                </a:extLst>
              </p:cNvPr>
              <p:cNvPicPr/>
              <p:nvPr/>
            </p:nvPicPr>
            <p:blipFill>
              <a:blip r:embed="rId17"/>
              <a:stretch>
                <a:fillRect/>
              </a:stretch>
            </p:blipFill>
            <p:spPr>
              <a:xfrm>
                <a:off x="11277857" y="2352011"/>
                <a:ext cx="526167" cy="25524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E36EFA8B-AC4B-9963-D541-32E48583C89E}"/>
                  </a:ext>
                </a:extLst>
              </p14:cNvPr>
              <p14:cNvContentPartPr/>
              <p14:nvPr/>
            </p14:nvContentPartPr>
            <p14:xfrm>
              <a:off x="1190134" y="2719682"/>
              <a:ext cx="672228" cy="9819"/>
            </p14:xfrm>
          </p:contentPart>
        </mc:Choice>
        <mc:Fallback xmlns="">
          <p:pic>
            <p:nvPicPr>
              <p:cNvPr id="27" name="Ink 26">
                <a:extLst>
                  <a:ext uri="{FF2B5EF4-FFF2-40B4-BE49-F238E27FC236}">
                    <a16:creationId xmlns:a16="http://schemas.microsoft.com/office/drawing/2014/main" id="{E36EFA8B-AC4B-9963-D541-32E48583C89E}"/>
                  </a:ext>
                </a:extLst>
              </p:cNvPr>
              <p:cNvPicPr/>
              <p:nvPr/>
            </p:nvPicPr>
            <p:blipFill>
              <a:blip r:embed="rId19"/>
              <a:stretch>
                <a:fillRect/>
              </a:stretch>
            </p:blipFill>
            <p:spPr>
              <a:xfrm>
                <a:off x="1136154" y="2591608"/>
                <a:ext cx="779828" cy="2655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98F2DBBB-123A-3A0E-2486-C8A9D6F35D11}"/>
                  </a:ext>
                </a:extLst>
              </p14:cNvPr>
              <p14:cNvContentPartPr/>
              <p14:nvPr/>
            </p14:nvContentPartPr>
            <p14:xfrm>
              <a:off x="7050463" y="2718841"/>
              <a:ext cx="721849" cy="87596"/>
            </p14:xfrm>
          </p:contentPart>
        </mc:Choice>
        <mc:Fallback xmlns="">
          <p:pic>
            <p:nvPicPr>
              <p:cNvPr id="28" name="Ink 27">
                <a:extLst>
                  <a:ext uri="{FF2B5EF4-FFF2-40B4-BE49-F238E27FC236}">
                    <a16:creationId xmlns:a16="http://schemas.microsoft.com/office/drawing/2014/main" id="{98F2DBBB-123A-3A0E-2486-C8A9D6F35D11}"/>
                  </a:ext>
                </a:extLst>
              </p:cNvPr>
              <p:cNvPicPr/>
              <p:nvPr/>
            </p:nvPicPr>
            <p:blipFill>
              <a:blip r:embed="rId21"/>
              <a:stretch>
                <a:fillRect/>
              </a:stretch>
            </p:blipFill>
            <p:spPr>
              <a:xfrm>
                <a:off x="6996486" y="2611581"/>
                <a:ext cx="829443" cy="301759"/>
              </a:xfrm>
              <a:prstGeom prst="rect">
                <a:avLst/>
              </a:prstGeom>
            </p:spPr>
          </p:pic>
        </mc:Fallback>
      </mc:AlternateContent>
      <p:sp>
        <p:nvSpPr>
          <p:cNvPr id="4" name="Arrow: Up-Down 3">
            <a:extLst>
              <a:ext uri="{FF2B5EF4-FFF2-40B4-BE49-F238E27FC236}">
                <a16:creationId xmlns:a16="http://schemas.microsoft.com/office/drawing/2014/main" id="{7AD88705-B52B-5E4C-3F07-68EB5262C38B}"/>
              </a:ext>
            </a:extLst>
          </p:cNvPr>
          <p:cNvSpPr/>
          <p:nvPr/>
        </p:nvSpPr>
        <p:spPr>
          <a:xfrm>
            <a:off x="5941571" y="1502646"/>
            <a:ext cx="382507" cy="467264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4B1F29-C3E1-81C9-3E97-1E7CA0C350D6}"/>
              </a:ext>
            </a:extLst>
          </p:cNvPr>
          <p:cNvSpPr txBox="1"/>
          <p:nvPr/>
        </p:nvSpPr>
        <p:spPr>
          <a:xfrm>
            <a:off x="8554824" y="11999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00000"/>
                </a:solidFill>
                <a:cs typeface="Calibri"/>
              </a:rPr>
              <a:t>Modified NN Model</a:t>
            </a:r>
            <a:endParaRPr lang="en-US" dirty="0">
              <a:solidFill>
                <a:srgbClr val="C00000"/>
              </a:solidFill>
            </a:endParaRPr>
          </a:p>
        </p:txBody>
      </p:sp>
      <p:sp>
        <p:nvSpPr>
          <p:cNvPr id="11" name="TextBox 10">
            <a:extLst>
              <a:ext uri="{FF2B5EF4-FFF2-40B4-BE49-F238E27FC236}">
                <a16:creationId xmlns:a16="http://schemas.microsoft.com/office/drawing/2014/main" id="{FEDC3A7B-F465-24CA-424B-939E5AD4B741}"/>
              </a:ext>
            </a:extLst>
          </p:cNvPr>
          <p:cNvSpPr txBox="1"/>
          <p:nvPr/>
        </p:nvSpPr>
        <p:spPr>
          <a:xfrm>
            <a:off x="2183876" y="1196026"/>
            <a:ext cx="2743200" cy="369332"/>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00000"/>
                </a:solidFill>
                <a:cs typeface="Calibri"/>
              </a:rPr>
              <a:t>Original Model</a:t>
            </a:r>
            <a:endParaRPr lang="en-US" dirty="0">
              <a:solidFill>
                <a:srgbClr val="C00000"/>
              </a:solidFill>
            </a:endParaRPr>
          </a:p>
        </p:txBody>
      </p:sp>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43D4C579-0519-07D3-8F46-77E1A76CDEA9}"/>
                  </a:ext>
                </a:extLst>
              </p14:cNvPr>
              <p14:cNvContentPartPr/>
              <p14:nvPr/>
            </p14:nvContentPartPr>
            <p14:xfrm>
              <a:off x="4465948" y="2476158"/>
              <a:ext cx="360809" cy="94288"/>
            </p14:xfrm>
          </p:contentPart>
        </mc:Choice>
        <mc:Fallback xmlns="">
          <p:pic>
            <p:nvPicPr>
              <p:cNvPr id="12" name="Ink 11">
                <a:extLst>
                  <a:ext uri="{FF2B5EF4-FFF2-40B4-BE49-F238E27FC236}">
                    <a16:creationId xmlns:a16="http://schemas.microsoft.com/office/drawing/2014/main" id="{43D4C579-0519-07D3-8F46-77E1A76CDEA9}"/>
                  </a:ext>
                </a:extLst>
              </p:cNvPr>
              <p:cNvPicPr/>
              <p:nvPr/>
            </p:nvPicPr>
            <p:blipFill>
              <a:blip r:embed="rId23"/>
              <a:stretch>
                <a:fillRect/>
              </a:stretch>
            </p:blipFill>
            <p:spPr>
              <a:xfrm>
                <a:off x="4411989" y="2368605"/>
                <a:ext cx="468368" cy="309035"/>
              </a:xfrm>
              <a:prstGeom prst="rect">
                <a:avLst/>
              </a:prstGeom>
            </p:spPr>
          </p:pic>
        </mc:Fallback>
      </mc:AlternateContent>
    </p:spTree>
    <p:extLst>
      <p:ext uri="{BB962C8B-B14F-4D97-AF65-F5344CB8AC3E}">
        <p14:creationId xmlns:p14="http://schemas.microsoft.com/office/powerpoint/2010/main" val="428475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AEC1-5F8D-80D9-F83D-B3C7574C7B15}"/>
              </a:ext>
            </a:extLst>
          </p:cNvPr>
          <p:cNvSpPr>
            <a:spLocks noGrp="1"/>
          </p:cNvSpPr>
          <p:nvPr>
            <p:ph type="title"/>
          </p:nvPr>
        </p:nvSpPr>
        <p:spPr/>
        <p:txBody>
          <a:bodyPr/>
          <a:lstStyle/>
          <a:p>
            <a:r>
              <a:rPr lang="en-US"/>
              <a:t>Performance</a:t>
            </a:r>
          </a:p>
        </p:txBody>
      </p:sp>
      <p:graphicFrame>
        <p:nvGraphicFramePr>
          <p:cNvPr id="6" name="Content Placeholder 5">
            <a:extLst>
              <a:ext uri="{FF2B5EF4-FFF2-40B4-BE49-F238E27FC236}">
                <a16:creationId xmlns:a16="http://schemas.microsoft.com/office/drawing/2014/main" id="{DEB9BB1B-0FD9-5D4A-C92E-478037E94469}"/>
              </a:ext>
            </a:extLst>
          </p:cNvPr>
          <p:cNvGraphicFramePr>
            <a:graphicFrameLocks noGrp="1"/>
          </p:cNvGraphicFramePr>
          <p:nvPr>
            <p:ph idx="1"/>
            <p:extLst>
              <p:ext uri="{D42A27DB-BD31-4B8C-83A1-F6EECF244321}">
                <p14:modId xmlns:p14="http://schemas.microsoft.com/office/powerpoint/2010/main" val="1310551943"/>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B65FF0B-40B1-A9B4-CAE0-5DCE66BAA0C2}"/>
              </a:ext>
            </a:extLst>
          </p:cNvPr>
          <p:cNvSpPr>
            <a:spLocks noGrp="1"/>
          </p:cNvSpPr>
          <p:nvPr>
            <p:ph type="sldNum" sz="quarter" idx="12"/>
          </p:nvPr>
        </p:nvSpPr>
        <p:spPr/>
        <p:txBody>
          <a:bodyPr/>
          <a:lstStyle/>
          <a:p>
            <a:fld id="{CFB0E020-FD70-774F-88AD-BC4F91F264AC}" type="slidenum">
              <a:rPr lang="en-US" smtClean="0"/>
              <a:t>11</a:t>
            </a:fld>
            <a:endParaRPr lang="en-US"/>
          </a:p>
        </p:txBody>
      </p:sp>
    </p:spTree>
    <p:extLst>
      <p:ext uri="{BB962C8B-B14F-4D97-AF65-F5344CB8AC3E}">
        <p14:creationId xmlns:p14="http://schemas.microsoft.com/office/powerpoint/2010/main" val="302011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AEC1-5F8D-80D9-F83D-B3C7574C7B15}"/>
              </a:ext>
            </a:extLst>
          </p:cNvPr>
          <p:cNvSpPr>
            <a:spLocks noGrp="1"/>
          </p:cNvSpPr>
          <p:nvPr>
            <p:ph type="title"/>
          </p:nvPr>
        </p:nvSpPr>
        <p:spPr/>
        <p:txBody>
          <a:bodyPr/>
          <a:lstStyle/>
          <a:p>
            <a:r>
              <a:rPr lang="en-US"/>
              <a:t>Performance</a:t>
            </a:r>
          </a:p>
        </p:txBody>
      </p:sp>
      <p:graphicFrame>
        <p:nvGraphicFramePr>
          <p:cNvPr id="6" name="Content Placeholder 5">
            <a:extLst>
              <a:ext uri="{FF2B5EF4-FFF2-40B4-BE49-F238E27FC236}">
                <a16:creationId xmlns:a16="http://schemas.microsoft.com/office/drawing/2014/main" id="{DEB9BB1B-0FD9-5D4A-C92E-478037E94469}"/>
              </a:ext>
            </a:extLst>
          </p:cNvPr>
          <p:cNvGraphicFramePr>
            <a:graphicFrameLocks noGrp="1"/>
          </p:cNvGraphicFramePr>
          <p:nvPr>
            <p:ph idx="1"/>
            <p:extLst>
              <p:ext uri="{D42A27DB-BD31-4B8C-83A1-F6EECF244321}">
                <p14:modId xmlns:p14="http://schemas.microsoft.com/office/powerpoint/2010/main" val="2600660148"/>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B65FF0B-40B1-A9B4-CAE0-5DCE66BAA0C2}"/>
              </a:ext>
            </a:extLst>
          </p:cNvPr>
          <p:cNvSpPr>
            <a:spLocks noGrp="1"/>
          </p:cNvSpPr>
          <p:nvPr>
            <p:ph type="sldNum" sz="quarter" idx="12"/>
          </p:nvPr>
        </p:nvSpPr>
        <p:spPr/>
        <p:txBody>
          <a:bodyPr/>
          <a:lstStyle/>
          <a:p>
            <a:fld id="{CFB0E020-FD70-774F-88AD-BC4F91F264AC}" type="slidenum">
              <a:rPr lang="en-US" smtClean="0"/>
              <a:t>12</a:t>
            </a:fld>
            <a:endParaRPr lang="en-US"/>
          </a:p>
        </p:txBody>
      </p:sp>
    </p:spTree>
    <p:extLst>
      <p:ext uri="{BB962C8B-B14F-4D97-AF65-F5344CB8AC3E}">
        <p14:creationId xmlns:p14="http://schemas.microsoft.com/office/powerpoint/2010/main" val="186673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5F2C-4B74-3533-0B43-C3831B8E05E9}"/>
              </a:ext>
            </a:extLst>
          </p:cNvPr>
          <p:cNvSpPr>
            <a:spLocks noGrp="1"/>
          </p:cNvSpPr>
          <p:nvPr>
            <p:ph type="title"/>
          </p:nvPr>
        </p:nvSpPr>
        <p:spPr>
          <a:xfrm>
            <a:off x="914400" y="2313993"/>
            <a:ext cx="10411884" cy="3454984"/>
          </a:xfrm>
        </p:spPr>
        <p:txBody>
          <a:bodyPr/>
          <a:lstStyle/>
          <a:p>
            <a:r>
              <a:rPr lang="en-US" sz="5300">
                <a:hlinkClick r:id="rId2"/>
              </a:rPr>
              <a:t>Link</a:t>
            </a:r>
            <a:endParaRPr lang="en-US"/>
          </a:p>
        </p:txBody>
      </p:sp>
      <p:sp>
        <p:nvSpPr>
          <p:cNvPr id="3" name="Text Placeholder 2">
            <a:extLst>
              <a:ext uri="{FF2B5EF4-FFF2-40B4-BE49-F238E27FC236}">
                <a16:creationId xmlns:a16="http://schemas.microsoft.com/office/drawing/2014/main" id="{A1A60F92-FCCA-5846-7FC7-3637EDF58800}"/>
              </a:ext>
            </a:extLst>
          </p:cNvPr>
          <p:cNvSpPr>
            <a:spLocks noGrp="1"/>
          </p:cNvSpPr>
          <p:nvPr>
            <p:ph type="body" idx="1"/>
          </p:nvPr>
        </p:nvSpPr>
        <p:spPr>
          <a:xfrm>
            <a:off x="914400" y="602052"/>
            <a:ext cx="10363200" cy="993483"/>
          </a:xfrm>
        </p:spPr>
        <p:txBody>
          <a:bodyPr>
            <a:normAutofit/>
          </a:bodyPr>
          <a:lstStyle/>
          <a:p>
            <a:r>
              <a:rPr lang="en-US" sz="5850">
                <a:solidFill>
                  <a:schemeClr val="accent1"/>
                </a:solidFill>
              </a:rPr>
              <a:t>Dataset</a:t>
            </a:r>
          </a:p>
        </p:txBody>
      </p:sp>
      <p:sp>
        <p:nvSpPr>
          <p:cNvPr id="4" name="Slide Number Placeholder 3">
            <a:extLst>
              <a:ext uri="{FF2B5EF4-FFF2-40B4-BE49-F238E27FC236}">
                <a16:creationId xmlns:a16="http://schemas.microsoft.com/office/drawing/2014/main" id="{2C5F842A-45E2-FD63-6DC0-4599CD5AC3C9}"/>
              </a:ext>
            </a:extLst>
          </p:cNvPr>
          <p:cNvSpPr>
            <a:spLocks noGrp="1"/>
          </p:cNvSpPr>
          <p:nvPr>
            <p:ph type="sldNum" sz="quarter" idx="12"/>
          </p:nvPr>
        </p:nvSpPr>
        <p:spPr/>
        <p:txBody>
          <a:bodyPr/>
          <a:lstStyle/>
          <a:p>
            <a:fld id="{CFB0E020-FD70-774F-88AD-BC4F91F264AC}" type="slidenum">
              <a:rPr lang="en-US" smtClean="0"/>
              <a:t>13</a:t>
            </a:fld>
            <a:endParaRPr lang="en-US"/>
          </a:p>
        </p:txBody>
      </p:sp>
    </p:spTree>
    <p:extLst>
      <p:ext uri="{BB962C8B-B14F-4D97-AF65-F5344CB8AC3E}">
        <p14:creationId xmlns:p14="http://schemas.microsoft.com/office/powerpoint/2010/main" val="297049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F360-FB28-CAA3-5AED-7B7959C14610}"/>
              </a:ext>
            </a:extLst>
          </p:cNvPr>
          <p:cNvSpPr>
            <a:spLocks noGrp="1"/>
          </p:cNvSpPr>
          <p:nvPr>
            <p:ph type="title"/>
          </p:nvPr>
        </p:nvSpPr>
        <p:spPr/>
        <p:txBody>
          <a:bodyPr/>
          <a:lstStyle/>
          <a:p>
            <a:r>
              <a:rPr lang="en-US" sz="5850"/>
              <a:t>outline</a:t>
            </a:r>
            <a:endParaRPr lang="en-US"/>
          </a:p>
        </p:txBody>
      </p:sp>
      <p:sp>
        <p:nvSpPr>
          <p:cNvPr id="3" name="Content Placeholder 2">
            <a:extLst>
              <a:ext uri="{FF2B5EF4-FFF2-40B4-BE49-F238E27FC236}">
                <a16:creationId xmlns:a16="http://schemas.microsoft.com/office/drawing/2014/main" id="{A5522ED0-C9D4-C7C5-4396-5FF99EA6EE2A}"/>
              </a:ext>
            </a:extLst>
          </p:cNvPr>
          <p:cNvSpPr>
            <a:spLocks noGrp="1"/>
          </p:cNvSpPr>
          <p:nvPr>
            <p:ph idx="1"/>
          </p:nvPr>
        </p:nvSpPr>
        <p:spPr/>
        <p:txBody>
          <a:bodyPr vert="horz" lIns="91440" tIns="45720" rIns="91440" bIns="45720" rtlCol="0" anchor="t">
            <a:normAutofit/>
          </a:bodyPr>
          <a:lstStyle/>
          <a:p>
            <a:pPr marL="456565" indent="-456565"/>
            <a:r>
              <a:rPr lang="en-US" sz="2800"/>
              <a:t>Overview of the competition</a:t>
            </a:r>
          </a:p>
          <a:p>
            <a:pPr marL="989965" lvl="1" indent="-380365"/>
            <a:r>
              <a:rPr lang="en-US" sz="2800"/>
              <a:t>Objective (problem to solve)</a:t>
            </a:r>
          </a:p>
          <a:p>
            <a:pPr marL="456565" indent="-456565"/>
            <a:r>
              <a:rPr lang="en-US" sz="2800"/>
              <a:t>Critique</a:t>
            </a:r>
          </a:p>
          <a:p>
            <a:pPr marL="456565" indent="-456565"/>
            <a:r>
              <a:rPr lang="en-US" sz="2800"/>
              <a:t>Our solution:</a:t>
            </a:r>
          </a:p>
          <a:p>
            <a:pPr marL="989965" lvl="1" indent="-380365"/>
            <a:r>
              <a:rPr lang="en-US" sz="2800"/>
              <a:t>Why that particular model?</a:t>
            </a:r>
          </a:p>
          <a:p>
            <a:pPr marL="989965" lvl="1" indent="-380365"/>
            <a:r>
              <a:rPr lang="en-US" sz="2800"/>
              <a:t>Model performance</a:t>
            </a:r>
            <a:endParaRPr lang="en-US" sz="3700"/>
          </a:p>
          <a:p>
            <a:pPr marL="456565" indent="-456565"/>
            <a:r>
              <a:rPr lang="en-US" sz="3350"/>
              <a:t>Dataset – key features</a:t>
            </a:r>
            <a:endParaRPr lang="en-US" sz="4250"/>
          </a:p>
          <a:p>
            <a:pPr marL="989965" lvl="1" indent="-380365"/>
            <a:endParaRPr lang="en-US" sz="2800"/>
          </a:p>
        </p:txBody>
      </p:sp>
      <p:sp>
        <p:nvSpPr>
          <p:cNvPr id="4" name="Slide Number Placeholder 3">
            <a:extLst>
              <a:ext uri="{FF2B5EF4-FFF2-40B4-BE49-F238E27FC236}">
                <a16:creationId xmlns:a16="http://schemas.microsoft.com/office/drawing/2014/main" id="{84F083ED-94BB-E4D5-52FD-AF626FF22243}"/>
              </a:ext>
            </a:extLst>
          </p:cNvPr>
          <p:cNvSpPr>
            <a:spLocks noGrp="1"/>
          </p:cNvSpPr>
          <p:nvPr>
            <p:ph type="sldNum" sz="quarter" idx="12"/>
          </p:nvPr>
        </p:nvSpPr>
        <p:spPr/>
        <p:txBody>
          <a:bodyPr/>
          <a:lstStyle/>
          <a:p>
            <a:fld id="{CFB0E020-FD70-774F-88AD-BC4F91F264AC}" type="slidenum">
              <a:rPr lang="en-US" smtClean="0"/>
              <a:t>2</a:t>
            </a:fld>
            <a:endParaRPr lang="en-US"/>
          </a:p>
        </p:txBody>
      </p:sp>
    </p:spTree>
    <p:extLst>
      <p:ext uri="{BB962C8B-B14F-4D97-AF65-F5344CB8AC3E}">
        <p14:creationId xmlns:p14="http://schemas.microsoft.com/office/powerpoint/2010/main" val="422920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8190-6371-A1A2-9607-BEF5F2A4F94A}"/>
              </a:ext>
            </a:extLst>
          </p:cNvPr>
          <p:cNvSpPr>
            <a:spLocks noGrp="1"/>
          </p:cNvSpPr>
          <p:nvPr>
            <p:ph type="title"/>
          </p:nvPr>
        </p:nvSpPr>
        <p:spPr/>
        <p:txBody>
          <a:bodyPr/>
          <a:lstStyle/>
          <a:p>
            <a:r>
              <a:rPr lang="en-US" sz="5850"/>
              <a:t>Overview</a:t>
            </a:r>
            <a:endParaRPr lang="en-US"/>
          </a:p>
        </p:txBody>
      </p:sp>
      <p:sp>
        <p:nvSpPr>
          <p:cNvPr id="3" name="Content Placeholder 2">
            <a:extLst>
              <a:ext uri="{FF2B5EF4-FFF2-40B4-BE49-F238E27FC236}">
                <a16:creationId xmlns:a16="http://schemas.microsoft.com/office/drawing/2014/main" id="{42061BD1-8432-C1B9-0E55-94262F3DD0BB}"/>
              </a:ext>
            </a:extLst>
          </p:cNvPr>
          <p:cNvSpPr>
            <a:spLocks noGrp="1"/>
          </p:cNvSpPr>
          <p:nvPr>
            <p:ph sz="half" idx="1"/>
          </p:nvPr>
        </p:nvSpPr>
        <p:spPr/>
        <p:txBody>
          <a:bodyPr vert="horz" lIns="91440" tIns="45720" rIns="91440" bIns="45720" rtlCol="0" anchor="t">
            <a:normAutofit/>
          </a:bodyPr>
          <a:lstStyle/>
          <a:p>
            <a:pPr marL="457200" indent="-457200">
              <a:lnSpc>
                <a:spcPct val="90000"/>
              </a:lnSpc>
              <a:buFont typeface="Arial,Sans-Serif"/>
            </a:pPr>
            <a:r>
              <a:rPr lang="en-US" sz="2800"/>
              <a:t>Predict restaurant earnings</a:t>
            </a:r>
          </a:p>
          <a:p>
            <a:pPr marL="457200" indent="-457200">
              <a:lnSpc>
                <a:spcPct val="90000"/>
              </a:lnSpc>
              <a:buFont typeface="Arial,Sans-Serif"/>
            </a:pPr>
            <a:r>
              <a:rPr lang="en-US" sz="2800"/>
              <a:t>TFI International</a:t>
            </a:r>
          </a:p>
          <a:p>
            <a:pPr marL="457200" indent="-457200">
              <a:lnSpc>
                <a:spcPct val="90000"/>
              </a:lnSpc>
              <a:buFont typeface="Arial,Sans-Serif"/>
            </a:pPr>
            <a:r>
              <a:rPr lang="en-US" sz="2800"/>
              <a:t>Want to invest in new restaurant locations</a:t>
            </a:r>
          </a:p>
          <a:p>
            <a:pPr marL="457200" indent="-457200">
              <a:lnSpc>
                <a:spcPct val="90000"/>
              </a:lnSpc>
              <a:buFont typeface="Arial,Sans-Serif"/>
            </a:pPr>
            <a:r>
              <a:rPr lang="en-US" sz="2800"/>
              <a:t>Model to predict earnings</a:t>
            </a:r>
          </a:p>
          <a:p>
            <a:pPr marL="457200" indent="-457200">
              <a:lnSpc>
                <a:spcPct val="90000"/>
              </a:lnSpc>
              <a:buFont typeface="Arial,Sans-Serif"/>
            </a:pPr>
            <a:r>
              <a:rPr lang="en-US" sz="2800"/>
              <a:t>Key features</a:t>
            </a:r>
          </a:p>
          <a:p>
            <a:pPr marL="914400" lvl="1" indent="-457200">
              <a:lnSpc>
                <a:spcPct val="90000"/>
              </a:lnSpc>
              <a:buFont typeface="Arial,Sans-Serif"/>
            </a:pPr>
            <a:r>
              <a:rPr lang="en-US" sz="2800"/>
              <a:t>Opening data, city, type of restaurant, local demographic data, real estate data</a:t>
            </a:r>
          </a:p>
          <a:p>
            <a:pPr marL="456565" indent="-456565"/>
            <a:endParaRPr lang="en-US" sz="3700"/>
          </a:p>
        </p:txBody>
      </p:sp>
      <p:sp>
        <p:nvSpPr>
          <p:cNvPr id="5" name="Slide Number Placeholder 4">
            <a:extLst>
              <a:ext uri="{FF2B5EF4-FFF2-40B4-BE49-F238E27FC236}">
                <a16:creationId xmlns:a16="http://schemas.microsoft.com/office/drawing/2014/main" id="{538721CE-2B9D-1DFF-F8FA-7C590A75EC0C}"/>
              </a:ext>
            </a:extLst>
          </p:cNvPr>
          <p:cNvSpPr>
            <a:spLocks noGrp="1"/>
          </p:cNvSpPr>
          <p:nvPr>
            <p:ph type="sldNum" sz="quarter" idx="12"/>
          </p:nvPr>
        </p:nvSpPr>
        <p:spPr/>
        <p:txBody>
          <a:bodyPr/>
          <a:lstStyle/>
          <a:p>
            <a:fld id="{CFB0E020-FD70-774F-88AD-BC4F91F264AC}" type="slidenum">
              <a:rPr lang="en-US" smtClean="0"/>
              <a:t>3</a:t>
            </a:fld>
            <a:endParaRPr lang="en-US"/>
          </a:p>
        </p:txBody>
      </p:sp>
      <p:pic>
        <p:nvPicPr>
          <p:cNvPr id="8" name="Picture 9" descr="Free stock photo of code, machine learning, programmer">
            <a:extLst>
              <a:ext uri="{FF2B5EF4-FFF2-40B4-BE49-F238E27FC236}">
                <a16:creationId xmlns:a16="http://schemas.microsoft.com/office/drawing/2014/main" id="{D118926F-B238-3A0D-653C-B4E80498809B}"/>
              </a:ext>
            </a:extLst>
          </p:cNvPr>
          <p:cNvPicPr>
            <a:picLocks noChangeAspect="1"/>
          </p:cNvPicPr>
          <p:nvPr/>
        </p:nvPicPr>
        <p:blipFill>
          <a:blip r:embed="rId2"/>
          <a:stretch>
            <a:fillRect/>
          </a:stretch>
        </p:blipFill>
        <p:spPr>
          <a:xfrm>
            <a:off x="5986818" y="2022083"/>
            <a:ext cx="5672137" cy="3171198"/>
          </a:xfrm>
          <a:prstGeom prst="rect">
            <a:avLst/>
          </a:prstGeom>
        </p:spPr>
      </p:pic>
    </p:spTree>
    <p:extLst>
      <p:ext uri="{BB962C8B-B14F-4D97-AF65-F5344CB8AC3E}">
        <p14:creationId xmlns:p14="http://schemas.microsoft.com/office/powerpoint/2010/main" val="369688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22A099-A938-C081-0001-DD455CEFD873}"/>
              </a:ext>
            </a:extLst>
          </p:cNvPr>
          <p:cNvSpPr>
            <a:spLocks noGrp="1"/>
          </p:cNvSpPr>
          <p:nvPr>
            <p:ph type="title"/>
          </p:nvPr>
        </p:nvSpPr>
        <p:spPr>
          <a:xfrm>
            <a:off x="609600" y="274639"/>
            <a:ext cx="10972800" cy="1143000"/>
          </a:xfrm>
        </p:spPr>
        <p:txBody>
          <a:bodyPr anchor="ctr">
            <a:normAutofit/>
          </a:bodyPr>
          <a:lstStyle/>
          <a:p>
            <a:r>
              <a:rPr lang="en-US"/>
              <a:t>background</a:t>
            </a:r>
          </a:p>
        </p:txBody>
      </p:sp>
      <p:pic>
        <p:nvPicPr>
          <p:cNvPr id="5" name="Picture 5" descr="Choosing The Right Restaurant Location For Different Restaurant Types">
            <a:extLst>
              <a:ext uri="{FF2B5EF4-FFF2-40B4-BE49-F238E27FC236}">
                <a16:creationId xmlns:a16="http://schemas.microsoft.com/office/drawing/2014/main" id="{C1A225DF-837C-BDA3-1BA3-2758F1D5546E}"/>
              </a:ext>
            </a:extLst>
          </p:cNvPr>
          <p:cNvPicPr>
            <a:picLocks noChangeAspect="1"/>
          </p:cNvPicPr>
          <p:nvPr/>
        </p:nvPicPr>
        <p:blipFill>
          <a:blip r:embed="rId2"/>
          <a:stretch>
            <a:fillRect/>
          </a:stretch>
        </p:blipFill>
        <p:spPr>
          <a:xfrm>
            <a:off x="427630" y="1906317"/>
            <a:ext cx="4782024" cy="3128985"/>
          </a:xfrm>
          <a:prstGeom prst="rect">
            <a:avLst/>
          </a:prstGeom>
          <a:noFill/>
        </p:spPr>
      </p:pic>
      <p:sp>
        <p:nvSpPr>
          <p:cNvPr id="11" name="Content Placeholder 2">
            <a:extLst>
              <a:ext uri="{FF2B5EF4-FFF2-40B4-BE49-F238E27FC236}">
                <a16:creationId xmlns:a16="http://schemas.microsoft.com/office/drawing/2014/main" id="{13B5665A-F053-0317-2026-8AF284F7EF0E}"/>
              </a:ext>
            </a:extLst>
          </p:cNvPr>
          <p:cNvSpPr>
            <a:spLocks noGrp="1"/>
          </p:cNvSpPr>
          <p:nvPr>
            <p:ph sz="half" idx="2"/>
          </p:nvPr>
        </p:nvSpPr>
        <p:spPr>
          <a:xfrm>
            <a:off x="5242258" y="1463724"/>
            <a:ext cx="6226411" cy="4878530"/>
          </a:xfrm>
        </p:spPr>
        <p:txBody>
          <a:bodyPr vert="horz" lIns="91440" tIns="45720" rIns="91440" bIns="45720" rtlCol="0" anchor="t">
            <a:noAutofit/>
          </a:bodyPr>
          <a:lstStyle/>
          <a:p>
            <a:pPr marL="456565" indent="-456565">
              <a:lnSpc>
                <a:spcPct val="90000"/>
              </a:lnSpc>
            </a:pPr>
            <a:r>
              <a:rPr lang="en-US" sz="2400"/>
              <a:t>TFI International is a global company with 1,200+ quick service restaurants worldwide. Deciding where and when to open new restaurants is a subjective process that can result in operating losses.</a:t>
            </a:r>
          </a:p>
          <a:p>
            <a:pPr marL="456565" indent="-456565">
              <a:lnSpc>
                <a:spcPct val="90000"/>
              </a:lnSpc>
            </a:pPr>
            <a:endParaRPr lang="en-US" sz="2400"/>
          </a:p>
          <a:p>
            <a:pPr marL="456565" indent="-456565">
              <a:lnSpc>
                <a:spcPct val="90000"/>
              </a:lnSpc>
            </a:pPr>
            <a:r>
              <a:rPr lang="en-US" sz="2400"/>
              <a:t>TFI International seeks a mathematical model to accurately predict annual restaurant sales for 100,000 regional locations using opening data, city, type of restaurant, and local demographic and real estate data.</a:t>
            </a:r>
          </a:p>
          <a:p>
            <a:pPr marL="456565" indent="-456565">
              <a:lnSpc>
                <a:spcPct val="90000"/>
              </a:lnSpc>
            </a:pPr>
            <a:endParaRPr lang="en-US" sz="2400"/>
          </a:p>
        </p:txBody>
      </p:sp>
      <p:sp>
        <p:nvSpPr>
          <p:cNvPr id="4" name="Slide Number Placeholder 3">
            <a:extLst>
              <a:ext uri="{FF2B5EF4-FFF2-40B4-BE49-F238E27FC236}">
                <a16:creationId xmlns:a16="http://schemas.microsoft.com/office/drawing/2014/main" id="{F39F66CC-1B42-00C5-827A-889FB9367E1E}"/>
              </a:ext>
            </a:extLst>
          </p:cNvPr>
          <p:cNvSpPr>
            <a:spLocks noGrp="1"/>
          </p:cNvSpPr>
          <p:nvPr>
            <p:ph type="sldNum" sz="quarter" idx="12"/>
          </p:nvPr>
        </p:nvSpPr>
        <p:spPr>
          <a:xfrm>
            <a:off x="8737600" y="6302312"/>
            <a:ext cx="2844800" cy="365125"/>
          </a:xfrm>
        </p:spPr>
        <p:txBody>
          <a:bodyPr anchor="ctr">
            <a:normAutofit/>
          </a:bodyPr>
          <a:lstStyle/>
          <a:p>
            <a:pPr>
              <a:spcAft>
                <a:spcPts val="600"/>
              </a:spcAft>
            </a:pPr>
            <a:fld id="{CFB0E020-FD70-774F-88AD-BC4F91F264AC}" type="slidenum">
              <a:rPr lang="en-US" smtClean="0"/>
              <a:pPr>
                <a:spcAft>
                  <a:spcPts val="600"/>
                </a:spcAft>
              </a:pPr>
              <a:t>4</a:t>
            </a:fld>
            <a:endParaRPr lang="en-US"/>
          </a:p>
        </p:txBody>
      </p:sp>
    </p:spTree>
    <p:extLst>
      <p:ext uri="{BB962C8B-B14F-4D97-AF65-F5344CB8AC3E}">
        <p14:creationId xmlns:p14="http://schemas.microsoft.com/office/powerpoint/2010/main" val="139139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D95D-3A8A-FBD8-498D-84F540B4BE66}"/>
              </a:ext>
            </a:extLst>
          </p:cNvPr>
          <p:cNvSpPr>
            <a:spLocks noGrp="1"/>
          </p:cNvSpPr>
          <p:nvPr>
            <p:ph type="title"/>
          </p:nvPr>
        </p:nvSpPr>
        <p:spPr>
          <a:xfrm>
            <a:off x="609600" y="273049"/>
            <a:ext cx="10972800" cy="1162051"/>
          </a:xfrm>
        </p:spPr>
        <p:txBody>
          <a:bodyPr anchor="ctr">
            <a:normAutofit/>
          </a:bodyPr>
          <a:lstStyle/>
          <a:p>
            <a:pPr>
              <a:lnSpc>
                <a:spcPct val="90000"/>
              </a:lnSpc>
            </a:pPr>
            <a:r>
              <a:rPr lang="en-US" sz="4500"/>
              <a:t>Machine learning solution</a:t>
            </a:r>
          </a:p>
        </p:txBody>
      </p:sp>
      <p:pic>
        <p:nvPicPr>
          <p:cNvPr id="5" name="Picture 5" descr="A picture containing toy&#10;&#10;Description automatically generated">
            <a:extLst>
              <a:ext uri="{FF2B5EF4-FFF2-40B4-BE49-F238E27FC236}">
                <a16:creationId xmlns:a16="http://schemas.microsoft.com/office/drawing/2014/main" id="{A5CDAD73-9CE0-06B0-ADF2-4E1D7FFECA52}"/>
              </a:ext>
            </a:extLst>
          </p:cNvPr>
          <p:cNvPicPr>
            <a:picLocks noChangeAspect="1"/>
          </p:cNvPicPr>
          <p:nvPr/>
        </p:nvPicPr>
        <p:blipFill>
          <a:blip r:embed="rId2"/>
          <a:stretch>
            <a:fillRect/>
          </a:stretch>
        </p:blipFill>
        <p:spPr>
          <a:xfrm>
            <a:off x="1798345" y="3292905"/>
            <a:ext cx="8578502" cy="2715550"/>
          </a:xfrm>
          <a:prstGeom prst="rect">
            <a:avLst/>
          </a:prstGeom>
          <a:noFill/>
        </p:spPr>
      </p:pic>
      <p:sp>
        <p:nvSpPr>
          <p:cNvPr id="3" name="Content Placeholder 2">
            <a:extLst>
              <a:ext uri="{FF2B5EF4-FFF2-40B4-BE49-F238E27FC236}">
                <a16:creationId xmlns:a16="http://schemas.microsoft.com/office/drawing/2014/main" id="{93275EFF-99B8-4167-CCCD-87C6A1F53D2A}"/>
              </a:ext>
            </a:extLst>
          </p:cNvPr>
          <p:cNvSpPr>
            <a:spLocks noGrp="1"/>
          </p:cNvSpPr>
          <p:nvPr>
            <p:ph type="body" sz="half" idx="2"/>
          </p:nvPr>
        </p:nvSpPr>
        <p:spPr>
          <a:xfrm>
            <a:off x="609605" y="1435103"/>
            <a:ext cx="10664367" cy="4691063"/>
          </a:xfrm>
        </p:spPr>
        <p:txBody>
          <a:bodyPr vert="horz" lIns="91440" tIns="45720" rIns="91440" bIns="45720" rtlCol="0" anchor="t">
            <a:normAutofit/>
          </a:bodyPr>
          <a:lstStyle/>
          <a:p>
            <a:pPr marL="457200" indent="-457200">
              <a:buChar char="•"/>
            </a:pPr>
            <a:r>
              <a:rPr lang="en-US" sz="2800"/>
              <a:t>Our machine learning model leverages algorithms to identify patterns and relationships in large datasets. Accurate earnings predictions help TFI International make informed investment decisions and allocate resources more effectively.</a:t>
            </a:r>
            <a:endParaRPr lang="en-US"/>
          </a:p>
        </p:txBody>
      </p:sp>
      <p:sp>
        <p:nvSpPr>
          <p:cNvPr id="4" name="Slide Number Placeholder 3">
            <a:extLst>
              <a:ext uri="{FF2B5EF4-FFF2-40B4-BE49-F238E27FC236}">
                <a16:creationId xmlns:a16="http://schemas.microsoft.com/office/drawing/2014/main" id="{6B002C9A-5D46-225E-F06B-00FDAE4E469E}"/>
              </a:ext>
            </a:extLst>
          </p:cNvPr>
          <p:cNvSpPr>
            <a:spLocks noGrp="1"/>
          </p:cNvSpPr>
          <p:nvPr>
            <p:ph type="sldNum" sz="quarter" idx="12"/>
          </p:nvPr>
        </p:nvSpPr>
        <p:spPr>
          <a:xfrm>
            <a:off x="8737600" y="6302312"/>
            <a:ext cx="2844800" cy="365125"/>
          </a:xfrm>
        </p:spPr>
        <p:txBody>
          <a:bodyPr anchor="ctr">
            <a:normAutofit/>
          </a:bodyPr>
          <a:lstStyle/>
          <a:p>
            <a:pPr>
              <a:spcAft>
                <a:spcPts val="600"/>
              </a:spcAft>
            </a:pPr>
            <a:fld id="{CFB0E020-FD70-774F-88AD-BC4F91F264AC}" type="slidenum">
              <a:rPr lang="en-US" smtClean="0"/>
              <a:pPr>
                <a:spcAft>
                  <a:spcPts val="600"/>
                </a:spcAft>
              </a:pPr>
              <a:t>5</a:t>
            </a:fld>
            <a:endParaRPr lang="en-US"/>
          </a:p>
        </p:txBody>
      </p:sp>
    </p:spTree>
    <p:extLst>
      <p:ext uri="{BB962C8B-B14F-4D97-AF65-F5344CB8AC3E}">
        <p14:creationId xmlns:p14="http://schemas.microsoft.com/office/powerpoint/2010/main" val="428600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5F2C-4B74-3533-0B43-C3831B8E05E9}"/>
              </a:ext>
            </a:extLst>
          </p:cNvPr>
          <p:cNvSpPr>
            <a:spLocks noGrp="1"/>
          </p:cNvSpPr>
          <p:nvPr>
            <p:ph type="title"/>
          </p:nvPr>
        </p:nvSpPr>
        <p:spPr>
          <a:xfrm>
            <a:off x="914400" y="1464906"/>
            <a:ext cx="10411884" cy="4304071"/>
          </a:xfrm>
        </p:spPr>
        <p:txBody>
          <a:bodyPr>
            <a:normAutofit/>
          </a:bodyPr>
          <a:lstStyle/>
          <a:p>
            <a:r>
              <a:rPr lang="en-US" sz="2800" cap="none" dirty="0">
                <a:cs typeface="Calibri"/>
              </a:rPr>
              <a:t>The team decided to critique three models but have a tailed analysis of one.</a:t>
            </a:r>
            <a:br>
              <a:rPr lang="en-US" sz="2800" cap="none" dirty="0">
                <a:cs typeface="Calibri" panose="020F0502020204030204" pitchFamily="34" charset="0"/>
              </a:rPr>
            </a:br>
            <a:r>
              <a:rPr lang="en-US" sz="2800" cap="none" dirty="0">
                <a:cs typeface="Calibri"/>
              </a:rPr>
              <a:t> </a:t>
            </a:r>
            <a:br>
              <a:rPr lang="en-US" sz="2800" cap="none" dirty="0">
                <a:cs typeface="Calibri" panose="020F0502020204030204" pitchFamily="34" charset="0"/>
              </a:rPr>
            </a:br>
            <a:r>
              <a:rPr lang="en-US" sz="2800" cap="none" dirty="0">
                <a:cs typeface="Calibri"/>
              </a:rPr>
              <a:t>1. The code does not evaluate the performance of the machine learning models on a test set. </a:t>
            </a:r>
            <a:r>
              <a:rPr lang="en-US" sz="2800" cap="none" dirty="0">
                <a:cs typeface="Calibri"/>
                <a:hlinkClick r:id="rId2"/>
              </a:rPr>
              <a:t>link</a:t>
            </a:r>
            <a:br>
              <a:rPr lang="en-US" sz="2800" cap="none" dirty="0">
                <a:cs typeface="Calibri" panose="020F0502020204030204" pitchFamily="34" charset="0"/>
                <a:hlinkClick r:id="rId2"/>
              </a:rPr>
            </a:br>
            <a:br>
              <a:rPr lang="en-US" sz="2800" cap="none" dirty="0">
                <a:cs typeface="Calibri" panose="020F0502020204030204" pitchFamily="34" charset="0"/>
              </a:rPr>
            </a:br>
            <a:r>
              <a:rPr lang="en-US" sz="2800" cap="none" dirty="0">
                <a:cs typeface="Calibri"/>
              </a:rPr>
              <a:t>2. This submission is an unfinished visualization. It is not a machine-learning model. </a:t>
            </a:r>
            <a:r>
              <a:rPr lang="en-US" sz="2800" cap="none" dirty="0">
                <a:cs typeface="Calibri"/>
                <a:hlinkClick r:id="rId3"/>
              </a:rPr>
              <a:t>link</a:t>
            </a:r>
            <a:br>
              <a:rPr lang="en-US" sz="2800" cap="none" dirty="0">
                <a:cs typeface="Calibri" panose="020F0502020204030204" pitchFamily="34" charset="0"/>
                <a:hlinkClick r:id="rId3"/>
              </a:rPr>
            </a:br>
            <a:endParaRPr lang="en-US" sz="2800" cap="none">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1A60F92-FCCA-5846-7FC7-3637EDF58800}"/>
              </a:ext>
            </a:extLst>
          </p:cNvPr>
          <p:cNvSpPr>
            <a:spLocks noGrp="1"/>
          </p:cNvSpPr>
          <p:nvPr>
            <p:ph type="body" idx="1"/>
          </p:nvPr>
        </p:nvSpPr>
        <p:spPr>
          <a:xfrm>
            <a:off x="914400" y="602052"/>
            <a:ext cx="10363200" cy="722895"/>
          </a:xfrm>
        </p:spPr>
        <p:txBody>
          <a:bodyPr>
            <a:noAutofit/>
          </a:bodyPr>
          <a:lstStyle/>
          <a:p>
            <a:r>
              <a:rPr lang="en-US" sz="5850">
                <a:solidFill>
                  <a:schemeClr val="accent1"/>
                </a:solidFill>
              </a:rPr>
              <a:t>Critique</a:t>
            </a:r>
          </a:p>
        </p:txBody>
      </p:sp>
      <p:sp>
        <p:nvSpPr>
          <p:cNvPr id="4" name="Slide Number Placeholder 3">
            <a:extLst>
              <a:ext uri="{FF2B5EF4-FFF2-40B4-BE49-F238E27FC236}">
                <a16:creationId xmlns:a16="http://schemas.microsoft.com/office/drawing/2014/main" id="{2C5F842A-45E2-FD63-6DC0-4599CD5AC3C9}"/>
              </a:ext>
            </a:extLst>
          </p:cNvPr>
          <p:cNvSpPr>
            <a:spLocks noGrp="1"/>
          </p:cNvSpPr>
          <p:nvPr>
            <p:ph type="sldNum" sz="quarter" idx="12"/>
          </p:nvPr>
        </p:nvSpPr>
        <p:spPr/>
        <p:txBody>
          <a:bodyPr/>
          <a:lstStyle/>
          <a:p>
            <a:fld id="{CFB0E020-FD70-774F-88AD-BC4F91F264AC}" type="slidenum">
              <a:rPr lang="en-US" smtClean="0"/>
              <a:t>6</a:t>
            </a:fld>
            <a:endParaRPr lang="en-US"/>
          </a:p>
        </p:txBody>
      </p:sp>
    </p:spTree>
    <p:extLst>
      <p:ext uri="{BB962C8B-B14F-4D97-AF65-F5344CB8AC3E}">
        <p14:creationId xmlns:p14="http://schemas.microsoft.com/office/powerpoint/2010/main" val="72228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5F2C-4B74-3533-0B43-C3831B8E05E9}"/>
              </a:ext>
            </a:extLst>
          </p:cNvPr>
          <p:cNvSpPr>
            <a:spLocks noGrp="1"/>
          </p:cNvSpPr>
          <p:nvPr>
            <p:ph type="title"/>
          </p:nvPr>
        </p:nvSpPr>
        <p:spPr>
          <a:xfrm>
            <a:off x="914400" y="1464906"/>
            <a:ext cx="10865227" cy="4304071"/>
          </a:xfrm>
        </p:spPr>
        <p:txBody>
          <a:bodyPr>
            <a:normAutofit/>
          </a:bodyPr>
          <a:lstStyle/>
          <a:p>
            <a:r>
              <a:rPr lang="en-US" sz="2200" cap="none">
                <a:cs typeface="Calibri"/>
              </a:rPr>
              <a:t>This is an unfinished visualization. It’s not even a machine-learning model.</a:t>
            </a:r>
            <a:br>
              <a:rPr lang="en-US" sz="2800" cap="none">
                <a:cs typeface="Calibri"/>
              </a:rPr>
            </a:br>
            <a:r>
              <a:rPr lang="en-US" sz="2800" cap="none">
                <a:cs typeface="Calibri"/>
                <a:hlinkClick r:id="rId2"/>
              </a:rPr>
              <a:t>link￼</a:t>
            </a:r>
            <a:br>
              <a:rPr lang="en-US" sz="2800" cap="none">
                <a:cs typeface="Calibri" panose="020F0502020204030204" pitchFamily="34" charset="0"/>
              </a:rPr>
            </a:br>
            <a:endParaRPr lang="en-US" sz="2800" cap="none">
              <a:cs typeface="Calibri" panose="020F0502020204030204" pitchFamily="34" charset="0"/>
            </a:endParaRPr>
          </a:p>
        </p:txBody>
      </p:sp>
      <p:sp>
        <p:nvSpPr>
          <p:cNvPr id="3" name="Text Placeholder 2">
            <a:extLst>
              <a:ext uri="{FF2B5EF4-FFF2-40B4-BE49-F238E27FC236}">
                <a16:creationId xmlns:a16="http://schemas.microsoft.com/office/drawing/2014/main" id="{A1A60F92-FCCA-5846-7FC7-3637EDF58800}"/>
              </a:ext>
            </a:extLst>
          </p:cNvPr>
          <p:cNvSpPr>
            <a:spLocks noGrp="1"/>
          </p:cNvSpPr>
          <p:nvPr>
            <p:ph type="body" idx="1"/>
          </p:nvPr>
        </p:nvSpPr>
        <p:spPr>
          <a:xfrm>
            <a:off x="914400" y="602052"/>
            <a:ext cx="10363200" cy="722895"/>
          </a:xfrm>
        </p:spPr>
        <p:txBody>
          <a:bodyPr>
            <a:noAutofit/>
          </a:bodyPr>
          <a:lstStyle/>
          <a:p>
            <a:r>
              <a:rPr lang="en-US" sz="5850">
                <a:solidFill>
                  <a:schemeClr val="accent1"/>
                </a:solidFill>
              </a:rPr>
              <a:t>Critique</a:t>
            </a:r>
          </a:p>
        </p:txBody>
      </p:sp>
      <p:sp>
        <p:nvSpPr>
          <p:cNvPr id="4" name="Slide Number Placeholder 3">
            <a:extLst>
              <a:ext uri="{FF2B5EF4-FFF2-40B4-BE49-F238E27FC236}">
                <a16:creationId xmlns:a16="http://schemas.microsoft.com/office/drawing/2014/main" id="{2C5F842A-45E2-FD63-6DC0-4599CD5AC3C9}"/>
              </a:ext>
            </a:extLst>
          </p:cNvPr>
          <p:cNvSpPr>
            <a:spLocks noGrp="1"/>
          </p:cNvSpPr>
          <p:nvPr>
            <p:ph type="sldNum" sz="quarter" idx="12"/>
          </p:nvPr>
        </p:nvSpPr>
        <p:spPr/>
        <p:txBody>
          <a:bodyPr/>
          <a:lstStyle/>
          <a:p>
            <a:fld id="{CFB0E020-FD70-774F-88AD-BC4F91F264AC}" type="slidenum">
              <a:rPr lang="en-US" smtClean="0"/>
              <a:t>7</a:t>
            </a:fld>
            <a:endParaRPr lang="en-US"/>
          </a:p>
        </p:txBody>
      </p:sp>
      <p:pic>
        <p:nvPicPr>
          <p:cNvPr id="5" name="Picture 5" descr="Text&#10;&#10;Description automatically generated">
            <a:extLst>
              <a:ext uri="{FF2B5EF4-FFF2-40B4-BE49-F238E27FC236}">
                <a16:creationId xmlns:a16="http://schemas.microsoft.com/office/drawing/2014/main" id="{332C2D45-2605-FF6C-CB0F-0F0BF1EE00E9}"/>
              </a:ext>
            </a:extLst>
          </p:cNvPr>
          <p:cNvPicPr>
            <a:picLocks noChangeAspect="1"/>
          </p:cNvPicPr>
          <p:nvPr/>
        </p:nvPicPr>
        <p:blipFill>
          <a:blip r:embed="rId3"/>
          <a:stretch>
            <a:fillRect/>
          </a:stretch>
        </p:blipFill>
        <p:spPr>
          <a:xfrm>
            <a:off x="4731397" y="1853474"/>
            <a:ext cx="6437454" cy="4071627"/>
          </a:xfrm>
          <a:prstGeom prst="rect">
            <a:avLst/>
          </a:prstGeom>
        </p:spPr>
      </p:pic>
      <p:sp>
        <p:nvSpPr>
          <p:cNvPr id="9" name="Arrow: Right 8">
            <a:extLst>
              <a:ext uri="{FF2B5EF4-FFF2-40B4-BE49-F238E27FC236}">
                <a16:creationId xmlns:a16="http://schemas.microsoft.com/office/drawing/2014/main" id="{A1CF7839-43CA-D0CC-0104-E5A071363A49}"/>
              </a:ext>
            </a:extLst>
          </p:cNvPr>
          <p:cNvSpPr/>
          <p:nvPr/>
        </p:nvSpPr>
        <p:spPr>
          <a:xfrm rot="20820000">
            <a:off x="3888076" y="2692949"/>
            <a:ext cx="814433" cy="359239"/>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BDBFB36E-66C2-9824-F346-43E489CFA698}"/>
              </a:ext>
            </a:extLst>
          </p:cNvPr>
          <p:cNvSpPr/>
          <p:nvPr/>
        </p:nvSpPr>
        <p:spPr>
          <a:xfrm>
            <a:off x="3801266" y="4284469"/>
            <a:ext cx="814433" cy="359239"/>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9030CAC-B095-91DB-FBCC-8B88959F38BF}"/>
              </a:ext>
            </a:extLst>
          </p:cNvPr>
          <p:cNvSpPr txBox="1"/>
          <p:nvPr/>
        </p:nvSpPr>
        <p:spPr>
          <a:xfrm>
            <a:off x="343374" y="2806147"/>
            <a:ext cx="301024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200">
                <a:solidFill>
                  <a:srgbClr val="115740"/>
                </a:solidFill>
                <a:latin typeface="Palatino Linotype"/>
                <a:cs typeface="Calibri"/>
              </a:rPr>
              <a:t>Create training set</a:t>
            </a:r>
            <a:endParaRPr lang="en-US">
              <a:latin typeface="Palatino Linotype"/>
              <a:cs typeface="Calibri"/>
            </a:endParaRPr>
          </a:p>
        </p:txBody>
      </p:sp>
      <p:sp>
        <p:nvSpPr>
          <p:cNvPr id="14" name="TextBox 13">
            <a:extLst>
              <a:ext uri="{FF2B5EF4-FFF2-40B4-BE49-F238E27FC236}">
                <a16:creationId xmlns:a16="http://schemas.microsoft.com/office/drawing/2014/main" id="{00775A6B-5C2C-856D-5600-917C61BB6BB8}"/>
              </a:ext>
            </a:extLst>
          </p:cNvPr>
          <p:cNvSpPr txBox="1"/>
          <p:nvPr/>
        </p:nvSpPr>
        <p:spPr>
          <a:xfrm>
            <a:off x="347660" y="3739146"/>
            <a:ext cx="3582432" cy="144655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Wingdings"/>
              <a:buChar char="v"/>
            </a:pPr>
            <a:r>
              <a:rPr lang="en-US" sz="2200">
                <a:solidFill>
                  <a:srgbClr val="115740"/>
                </a:solidFill>
                <a:latin typeface="Palatino Linotype"/>
                <a:ea typeface="+mn-lt"/>
                <a:cs typeface="+mn-lt"/>
              </a:rPr>
              <a:t>Creating a geographical heat map that displays the average revenue for restaurants</a:t>
            </a:r>
            <a:endParaRPr lang="en-US">
              <a:latin typeface="Palatino Linotype"/>
              <a:cs typeface="Calibri"/>
            </a:endParaRPr>
          </a:p>
        </p:txBody>
      </p:sp>
      <p:sp>
        <p:nvSpPr>
          <p:cNvPr id="15" name="Arrow: Right 14">
            <a:extLst>
              <a:ext uri="{FF2B5EF4-FFF2-40B4-BE49-F238E27FC236}">
                <a16:creationId xmlns:a16="http://schemas.microsoft.com/office/drawing/2014/main" id="{6FB16A7D-37BA-6FCE-3C3C-9A1197C5B223}"/>
              </a:ext>
            </a:extLst>
          </p:cNvPr>
          <p:cNvSpPr/>
          <p:nvPr/>
        </p:nvSpPr>
        <p:spPr>
          <a:xfrm>
            <a:off x="3859138" y="5326190"/>
            <a:ext cx="814433" cy="359239"/>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CB77C15-8BEF-95BA-1435-FC9A1BB66D8E}"/>
              </a:ext>
            </a:extLst>
          </p:cNvPr>
          <p:cNvSpPr txBox="1"/>
          <p:nvPr/>
        </p:nvSpPr>
        <p:spPr>
          <a:xfrm>
            <a:off x="345874" y="5235401"/>
            <a:ext cx="339345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200">
                <a:solidFill>
                  <a:srgbClr val="115740"/>
                </a:solidFill>
                <a:latin typeface="Palatino Linotype"/>
                <a:cs typeface="Calibri"/>
              </a:rPr>
              <a:t>Output to .html Done, no more lines??</a:t>
            </a:r>
            <a:endParaRPr lang="en-US">
              <a:solidFill>
                <a:srgbClr val="000000"/>
              </a:solidFill>
              <a:latin typeface="Palatino Linotype"/>
              <a:cs typeface="Calibri"/>
            </a:endParaRPr>
          </a:p>
        </p:txBody>
      </p:sp>
    </p:spTree>
    <p:extLst>
      <p:ext uri="{BB962C8B-B14F-4D97-AF65-F5344CB8AC3E}">
        <p14:creationId xmlns:p14="http://schemas.microsoft.com/office/powerpoint/2010/main" val="305477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5F2C-4B74-3533-0B43-C3831B8E05E9}"/>
              </a:ext>
            </a:extLst>
          </p:cNvPr>
          <p:cNvSpPr>
            <a:spLocks noGrp="1"/>
          </p:cNvSpPr>
          <p:nvPr>
            <p:ph type="title"/>
          </p:nvPr>
        </p:nvSpPr>
        <p:spPr>
          <a:xfrm>
            <a:off x="914400" y="1464906"/>
            <a:ext cx="10575859" cy="4304071"/>
          </a:xfrm>
        </p:spPr>
        <p:txBody>
          <a:bodyPr>
            <a:normAutofit/>
          </a:bodyPr>
          <a:lstStyle/>
          <a:p>
            <a:r>
              <a:rPr lang="en-US" sz="2200" cap="none">
                <a:cs typeface="Calibri"/>
              </a:rPr>
              <a:t>The code does not evaluate the performance of the machine learning models on a test set. It's important to evaluate the quality of these predictions to ensure that they are reliable and accurate.</a:t>
            </a:r>
            <a:br>
              <a:rPr lang="en-US" sz="2000"/>
            </a:br>
            <a:r>
              <a:rPr lang="en-US" sz="2800">
                <a:solidFill>
                  <a:srgbClr val="006600"/>
                </a:solidFill>
                <a:cs typeface="Calibri"/>
                <a:hlinkClick r:id="rId2"/>
              </a:rPr>
              <a:t>link</a:t>
            </a:r>
            <a:endParaRPr lang="en-US" sz="2800" cap="none">
              <a:cs typeface="Calibri"/>
            </a:endParaRPr>
          </a:p>
          <a:p>
            <a:br>
              <a:rPr lang="en-US" sz="2800" cap="none">
                <a:latin typeface="Calibri" panose="020F0502020204030204" pitchFamily="34" charset="0"/>
                <a:cs typeface="Calibri" panose="020F0502020204030204" pitchFamily="34" charset="0"/>
              </a:rPr>
            </a:br>
            <a:endParaRPr lang="en-US" sz="2000" cap="none">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1A60F92-FCCA-5846-7FC7-3637EDF58800}"/>
              </a:ext>
            </a:extLst>
          </p:cNvPr>
          <p:cNvSpPr>
            <a:spLocks noGrp="1"/>
          </p:cNvSpPr>
          <p:nvPr>
            <p:ph type="body" idx="1"/>
          </p:nvPr>
        </p:nvSpPr>
        <p:spPr>
          <a:xfrm>
            <a:off x="914400" y="602052"/>
            <a:ext cx="10363200" cy="722895"/>
          </a:xfrm>
        </p:spPr>
        <p:txBody>
          <a:bodyPr>
            <a:noAutofit/>
          </a:bodyPr>
          <a:lstStyle/>
          <a:p>
            <a:r>
              <a:rPr lang="en-US" sz="5850">
                <a:solidFill>
                  <a:schemeClr val="accent1"/>
                </a:solidFill>
              </a:rPr>
              <a:t>Critique</a:t>
            </a:r>
          </a:p>
        </p:txBody>
      </p:sp>
      <p:sp>
        <p:nvSpPr>
          <p:cNvPr id="4" name="Slide Number Placeholder 3">
            <a:extLst>
              <a:ext uri="{FF2B5EF4-FFF2-40B4-BE49-F238E27FC236}">
                <a16:creationId xmlns:a16="http://schemas.microsoft.com/office/drawing/2014/main" id="{2C5F842A-45E2-FD63-6DC0-4599CD5AC3C9}"/>
              </a:ext>
            </a:extLst>
          </p:cNvPr>
          <p:cNvSpPr>
            <a:spLocks noGrp="1"/>
          </p:cNvSpPr>
          <p:nvPr>
            <p:ph type="sldNum" sz="quarter" idx="12"/>
          </p:nvPr>
        </p:nvSpPr>
        <p:spPr/>
        <p:txBody>
          <a:bodyPr/>
          <a:lstStyle/>
          <a:p>
            <a:fld id="{CFB0E020-FD70-774F-88AD-BC4F91F264AC}" type="slidenum">
              <a:rPr lang="en-US" smtClean="0"/>
              <a:t>8</a:t>
            </a:fld>
            <a:endParaRPr lang="en-US"/>
          </a:p>
        </p:txBody>
      </p:sp>
      <p:pic>
        <p:nvPicPr>
          <p:cNvPr id="5" name="Picture 5" descr="Text&#10;&#10;Description automatically generated">
            <a:extLst>
              <a:ext uri="{FF2B5EF4-FFF2-40B4-BE49-F238E27FC236}">
                <a16:creationId xmlns:a16="http://schemas.microsoft.com/office/drawing/2014/main" id="{29E2DACD-5C06-219E-A724-DB6FD108C66C}"/>
              </a:ext>
            </a:extLst>
          </p:cNvPr>
          <p:cNvPicPr>
            <a:picLocks noChangeAspect="1"/>
          </p:cNvPicPr>
          <p:nvPr/>
        </p:nvPicPr>
        <p:blipFill>
          <a:blip r:embed="rId3"/>
          <a:stretch>
            <a:fillRect/>
          </a:stretch>
        </p:blipFill>
        <p:spPr>
          <a:xfrm>
            <a:off x="4280704" y="2618065"/>
            <a:ext cx="6996895" cy="3464173"/>
          </a:xfrm>
          <a:prstGeom prst="rect">
            <a:avLst/>
          </a:prstGeom>
        </p:spPr>
      </p:pic>
      <p:sp>
        <p:nvSpPr>
          <p:cNvPr id="7" name="Arrow: Right 6">
            <a:extLst>
              <a:ext uri="{FF2B5EF4-FFF2-40B4-BE49-F238E27FC236}">
                <a16:creationId xmlns:a16="http://schemas.microsoft.com/office/drawing/2014/main" id="{20A0CFA0-121D-CEF3-F976-FFC4ADBE4BB4}"/>
              </a:ext>
            </a:extLst>
          </p:cNvPr>
          <p:cNvSpPr/>
          <p:nvPr/>
        </p:nvSpPr>
        <p:spPr>
          <a:xfrm>
            <a:off x="3367215" y="4120494"/>
            <a:ext cx="814433" cy="359239"/>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97BE44-AE7F-E460-05B0-62A9AA9565F5}"/>
              </a:ext>
            </a:extLst>
          </p:cNvPr>
          <p:cNvSpPr txBox="1"/>
          <p:nvPr/>
        </p:nvSpPr>
        <p:spPr>
          <a:xfrm>
            <a:off x="146532" y="4088530"/>
            <a:ext cx="33224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200">
                <a:solidFill>
                  <a:srgbClr val="115740"/>
                </a:solidFill>
                <a:latin typeface="Palatino Linotype"/>
                <a:cs typeface="Calibri"/>
              </a:rPr>
              <a:t>Here is the prediction</a:t>
            </a:r>
            <a:endParaRPr lang="en-US">
              <a:latin typeface="Palatino Linotype"/>
              <a:cs typeface="Calibri"/>
            </a:endParaRPr>
          </a:p>
        </p:txBody>
      </p:sp>
      <p:sp>
        <p:nvSpPr>
          <p:cNvPr id="9" name="Arrow: Right 8">
            <a:extLst>
              <a:ext uri="{FF2B5EF4-FFF2-40B4-BE49-F238E27FC236}">
                <a16:creationId xmlns:a16="http://schemas.microsoft.com/office/drawing/2014/main" id="{A3A36996-3E05-2FF5-CE5B-95B451BBE732}"/>
              </a:ext>
            </a:extLst>
          </p:cNvPr>
          <p:cNvSpPr/>
          <p:nvPr/>
        </p:nvSpPr>
        <p:spPr>
          <a:xfrm>
            <a:off x="3367214" y="5663785"/>
            <a:ext cx="814433" cy="359239"/>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94D308-7EC0-9AB2-9A80-8346B69D91F2}"/>
              </a:ext>
            </a:extLst>
          </p:cNvPr>
          <p:cNvSpPr txBox="1"/>
          <p:nvPr/>
        </p:nvSpPr>
        <p:spPr>
          <a:xfrm>
            <a:off x="191780" y="5594192"/>
            <a:ext cx="311551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200">
                <a:solidFill>
                  <a:srgbClr val="115740"/>
                </a:solidFill>
                <a:latin typeface="Palatino Linotype"/>
                <a:cs typeface="Calibri"/>
              </a:rPr>
              <a:t>Directly put in .csv</a:t>
            </a:r>
            <a:endParaRPr lang="en-US">
              <a:latin typeface="Palatino Linotype"/>
              <a:cs typeface="Calibri"/>
            </a:endParaRPr>
          </a:p>
        </p:txBody>
      </p:sp>
    </p:spTree>
    <p:extLst>
      <p:ext uri="{BB962C8B-B14F-4D97-AF65-F5344CB8AC3E}">
        <p14:creationId xmlns:p14="http://schemas.microsoft.com/office/powerpoint/2010/main" val="290506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A93C-33FF-5409-9AB7-93D6AE729D7D}"/>
              </a:ext>
            </a:extLst>
          </p:cNvPr>
          <p:cNvSpPr>
            <a:spLocks noGrp="1"/>
          </p:cNvSpPr>
          <p:nvPr>
            <p:ph type="title"/>
          </p:nvPr>
        </p:nvSpPr>
        <p:spPr/>
        <p:txBody>
          <a:bodyPr>
            <a:normAutofit/>
          </a:bodyPr>
          <a:lstStyle/>
          <a:p>
            <a:r>
              <a:rPr lang="en-US" sz="4000"/>
              <a:t>The Model</a:t>
            </a:r>
          </a:p>
        </p:txBody>
      </p:sp>
      <p:pic>
        <p:nvPicPr>
          <p:cNvPr id="7" name="Content Placeholder 6">
            <a:extLst>
              <a:ext uri="{FF2B5EF4-FFF2-40B4-BE49-F238E27FC236}">
                <a16:creationId xmlns:a16="http://schemas.microsoft.com/office/drawing/2014/main" id="{52DC3F6B-2AC7-E78E-F60C-54E9674E92B5}"/>
              </a:ext>
            </a:extLst>
          </p:cNvPr>
          <p:cNvPicPr>
            <a:picLocks noGrp="1" noChangeAspect="1"/>
          </p:cNvPicPr>
          <p:nvPr>
            <p:ph sz="half" idx="1"/>
          </p:nvPr>
        </p:nvPicPr>
        <p:blipFill>
          <a:blip r:embed="rId2"/>
          <a:stretch>
            <a:fillRect/>
          </a:stretch>
        </p:blipFill>
        <p:spPr>
          <a:xfrm>
            <a:off x="234685" y="1501085"/>
            <a:ext cx="5481854" cy="2590800"/>
          </a:xfrm>
        </p:spPr>
      </p:pic>
      <p:pic>
        <p:nvPicPr>
          <p:cNvPr id="9" name="Content Placeholder 8">
            <a:extLst>
              <a:ext uri="{FF2B5EF4-FFF2-40B4-BE49-F238E27FC236}">
                <a16:creationId xmlns:a16="http://schemas.microsoft.com/office/drawing/2014/main" id="{94469125-D937-087F-D4A4-7E9238B63253}"/>
              </a:ext>
            </a:extLst>
          </p:cNvPr>
          <p:cNvPicPr>
            <a:picLocks noGrp="1" noChangeAspect="1"/>
          </p:cNvPicPr>
          <p:nvPr>
            <p:ph sz="half" idx="2"/>
          </p:nvPr>
        </p:nvPicPr>
        <p:blipFill>
          <a:blip r:embed="rId3"/>
          <a:stretch>
            <a:fillRect/>
          </a:stretch>
        </p:blipFill>
        <p:spPr>
          <a:xfrm>
            <a:off x="6442124" y="1370968"/>
            <a:ext cx="5599298" cy="2590801"/>
          </a:xfrm>
        </p:spPr>
      </p:pic>
      <p:sp>
        <p:nvSpPr>
          <p:cNvPr id="5" name="Slide Number Placeholder 4">
            <a:extLst>
              <a:ext uri="{FF2B5EF4-FFF2-40B4-BE49-F238E27FC236}">
                <a16:creationId xmlns:a16="http://schemas.microsoft.com/office/drawing/2014/main" id="{914729E7-E9D0-5CEE-4EF3-9A0F5B199AE3}"/>
              </a:ext>
            </a:extLst>
          </p:cNvPr>
          <p:cNvSpPr>
            <a:spLocks noGrp="1"/>
          </p:cNvSpPr>
          <p:nvPr>
            <p:ph type="sldNum" sz="quarter" idx="12"/>
          </p:nvPr>
        </p:nvSpPr>
        <p:spPr/>
        <p:txBody>
          <a:bodyPr/>
          <a:lstStyle/>
          <a:p>
            <a:fld id="{CFB0E020-FD70-774F-88AD-BC4F91F264AC}" type="slidenum">
              <a:rPr lang="en-US" smtClean="0"/>
              <a:t>9</a:t>
            </a:fld>
            <a:endParaRPr lang="en-US"/>
          </a:p>
        </p:txBody>
      </p:sp>
      <p:sp>
        <p:nvSpPr>
          <p:cNvPr id="11" name="TextBox 10">
            <a:extLst>
              <a:ext uri="{FF2B5EF4-FFF2-40B4-BE49-F238E27FC236}">
                <a16:creationId xmlns:a16="http://schemas.microsoft.com/office/drawing/2014/main" id="{8422AB40-0362-EFBD-393A-FC7E2ECF6AC7}"/>
              </a:ext>
            </a:extLst>
          </p:cNvPr>
          <p:cNvSpPr txBox="1"/>
          <p:nvPr/>
        </p:nvSpPr>
        <p:spPr>
          <a:xfrm>
            <a:off x="1746720" y="1006404"/>
            <a:ext cx="2613025" cy="461665"/>
          </a:xfrm>
          <a:prstGeom prst="rect">
            <a:avLst/>
          </a:prstGeom>
          <a:noFill/>
        </p:spPr>
        <p:txBody>
          <a:bodyPr wrap="square" lIns="91440" tIns="45720" rIns="91440" bIns="45720" rtlCol="0" anchor="t">
            <a:spAutoFit/>
          </a:bodyPr>
          <a:lstStyle/>
          <a:p>
            <a:r>
              <a:rPr lang="en-US" sz="2400" b="1">
                <a:latin typeface="Palatino Linotype"/>
              </a:rPr>
              <a:t>Original Model</a:t>
            </a:r>
          </a:p>
        </p:txBody>
      </p:sp>
      <p:sp>
        <p:nvSpPr>
          <p:cNvPr id="12" name="TextBox 11">
            <a:extLst>
              <a:ext uri="{FF2B5EF4-FFF2-40B4-BE49-F238E27FC236}">
                <a16:creationId xmlns:a16="http://schemas.microsoft.com/office/drawing/2014/main" id="{739333EB-763A-76E3-25DA-8A5129E327D8}"/>
              </a:ext>
            </a:extLst>
          </p:cNvPr>
          <p:cNvSpPr txBox="1"/>
          <p:nvPr/>
        </p:nvSpPr>
        <p:spPr>
          <a:xfrm>
            <a:off x="7942616" y="965747"/>
            <a:ext cx="2875901" cy="461665"/>
          </a:xfrm>
          <a:prstGeom prst="rect">
            <a:avLst/>
          </a:prstGeom>
          <a:noFill/>
        </p:spPr>
        <p:txBody>
          <a:bodyPr wrap="square" lIns="91440" tIns="45720" rIns="91440" bIns="45720" rtlCol="0" anchor="t">
            <a:spAutoFit/>
          </a:bodyPr>
          <a:lstStyle/>
          <a:p>
            <a:r>
              <a:rPr lang="en-US" sz="2400" b="1">
                <a:latin typeface="Palatino Linotype"/>
              </a:rPr>
              <a:t>Modified Model</a:t>
            </a:r>
          </a:p>
        </p:txBody>
      </p:sp>
      <p:pic>
        <p:nvPicPr>
          <p:cNvPr id="14" name="Picture 13">
            <a:extLst>
              <a:ext uri="{FF2B5EF4-FFF2-40B4-BE49-F238E27FC236}">
                <a16:creationId xmlns:a16="http://schemas.microsoft.com/office/drawing/2014/main" id="{A03CAA0F-DADE-1FC3-690D-3BB0A4B8FA01}"/>
              </a:ext>
            </a:extLst>
          </p:cNvPr>
          <p:cNvPicPr>
            <a:picLocks noChangeAspect="1"/>
          </p:cNvPicPr>
          <p:nvPr/>
        </p:nvPicPr>
        <p:blipFill>
          <a:blip r:embed="rId4"/>
          <a:stretch>
            <a:fillRect/>
          </a:stretch>
        </p:blipFill>
        <p:spPr>
          <a:xfrm>
            <a:off x="234685" y="4091885"/>
            <a:ext cx="5481854" cy="1142999"/>
          </a:xfrm>
          <a:prstGeom prst="rect">
            <a:avLst/>
          </a:prstGeom>
        </p:spPr>
      </p:pic>
      <p:pic>
        <p:nvPicPr>
          <p:cNvPr id="16" name="Picture 15">
            <a:extLst>
              <a:ext uri="{FF2B5EF4-FFF2-40B4-BE49-F238E27FC236}">
                <a16:creationId xmlns:a16="http://schemas.microsoft.com/office/drawing/2014/main" id="{6F077508-E255-424C-C20B-ED1ACC613874}"/>
              </a:ext>
            </a:extLst>
          </p:cNvPr>
          <p:cNvPicPr>
            <a:picLocks noChangeAspect="1"/>
          </p:cNvPicPr>
          <p:nvPr/>
        </p:nvPicPr>
        <p:blipFill>
          <a:blip r:embed="rId5"/>
          <a:stretch>
            <a:fillRect/>
          </a:stretch>
        </p:blipFill>
        <p:spPr>
          <a:xfrm>
            <a:off x="6545605" y="4138050"/>
            <a:ext cx="5446918" cy="1050667"/>
          </a:xfrm>
          <a:prstGeom prst="rect">
            <a:avLst/>
          </a:prstGeom>
        </p:spPr>
      </p:pic>
      <p:pic>
        <p:nvPicPr>
          <p:cNvPr id="18" name="Picture 17">
            <a:extLst>
              <a:ext uri="{FF2B5EF4-FFF2-40B4-BE49-F238E27FC236}">
                <a16:creationId xmlns:a16="http://schemas.microsoft.com/office/drawing/2014/main" id="{1C97EB2D-B0CD-4D0E-AAAB-6BAA7EB65E05}"/>
              </a:ext>
            </a:extLst>
          </p:cNvPr>
          <p:cNvPicPr>
            <a:picLocks noChangeAspect="1"/>
          </p:cNvPicPr>
          <p:nvPr/>
        </p:nvPicPr>
        <p:blipFill>
          <a:blip r:embed="rId6"/>
          <a:stretch>
            <a:fillRect/>
          </a:stretch>
        </p:blipFill>
        <p:spPr>
          <a:xfrm>
            <a:off x="230157" y="5309879"/>
            <a:ext cx="5481854" cy="1104354"/>
          </a:xfrm>
          <a:prstGeom prst="rect">
            <a:avLst/>
          </a:prstGeom>
        </p:spPr>
      </p:pic>
      <p:pic>
        <p:nvPicPr>
          <p:cNvPr id="20" name="Picture 19">
            <a:extLst>
              <a:ext uri="{FF2B5EF4-FFF2-40B4-BE49-F238E27FC236}">
                <a16:creationId xmlns:a16="http://schemas.microsoft.com/office/drawing/2014/main" id="{D1D0CA03-E7E6-83EF-A720-E819A99EEEFB}"/>
              </a:ext>
            </a:extLst>
          </p:cNvPr>
          <p:cNvPicPr>
            <a:picLocks noChangeAspect="1"/>
          </p:cNvPicPr>
          <p:nvPr/>
        </p:nvPicPr>
        <p:blipFill>
          <a:blip r:embed="rId7"/>
          <a:stretch>
            <a:fillRect/>
          </a:stretch>
        </p:blipFill>
        <p:spPr>
          <a:xfrm>
            <a:off x="6705768" y="5311848"/>
            <a:ext cx="5014685" cy="1193398"/>
          </a:xfrm>
          <a:prstGeom prst="rect">
            <a:avLst/>
          </a:prstGeom>
        </p:spPr>
      </p:pic>
      <p:sp>
        <p:nvSpPr>
          <p:cNvPr id="21" name="Arrow: Down 20">
            <a:extLst>
              <a:ext uri="{FF2B5EF4-FFF2-40B4-BE49-F238E27FC236}">
                <a16:creationId xmlns:a16="http://schemas.microsoft.com/office/drawing/2014/main" id="{7CFEB955-D140-2B1B-F1F8-7A87C04E0428}"/>
              </a:ext>
            </a:extLst>
          </p:cNvPr>
          <p:cNvSpPr/>
          <p:nvPr/>
        </p:nvSpPr>
        <p:spPr>
          <a:xfrm>
            <a:off x="5853684" y="1417640"/>
            <a:ext cx="484632" cy="51440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889452"/>
      </p:ext>
    </p:extLst>
  </p:cSld>
  <p:clrMapOvr>
    <a:masterClrMapping/>
  </p:clrMapOvr>
</p:sld>
</file>

<file path=ppt/theme/theme1.xml><?xml version="1.0" encoding="utf-8"?>
<a:theme xmlns:a="http://schemas.openxmlformats.org/drawingml/2006/main" name="formal_presentation_powerpoint_16x9">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D89DD54CA8864D82AA7418E1BE44F9" ma:contentTypeVersion="5" ma:contentTypeDescription="Create a new document." ma:contentTypeScope="" ma:versionID="150785218257a44cb4c919ca74dcd31a">
  <xsd:schema xmlns:xsd="http://www.w3.org/2001/XMLSchema" xmlns:xs="http://www.w3.org/2001/XMLSchema" xmlns:p="http://schemas.microsoft.com/office/2006/metadata/properties" xmlns:ns3="167058c7-dc52-423b-8f66-b7ac44065512" xmlns:ns4="e91e80e2-eaf8-4362-900b-540769e607c5" targetNamespace="http://schemas.microsoft.com/office/2006/metadata/properties" ma:root="true" ma:fieldsID="b688e3e8405af0decffcd6a04785cff9" ns3:_="" ns4:_="">
    <xsd:import namespace="167058c7-dc52-423b-8f66-b7ac44065512"/>
    <xsd:import namespace="e91e80e2-eaf8-4362-900b-540769e60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7058c7-dc52-423b-8f66-b7ac440655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1e80e2-eaf8-4362-900b-540769e60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E1DDCA-A892-4899-90CF-920E95487B06}">
  <ds:schemaRefs>
    <ds:schemaRef ds:uri="http://schemas.microsoft.com/sharepoint/v3/contenttype/forms"/>
  </ds:schemaRefs>
</ds:datastoreItem>
</file>

<file path=customXml/itemProps2.xml><?xml version="1.0" encoding="utf-8"?>
<ds:datastoreItem xmlns:ds="http://schemas.openxmlformats.org/officeDocument/2006/customXml" ds:itemID="{94844F4C-29C0-4E5C-A707-0B40A6611192}">
  <ds:schemaRefs>
    <ds:schemaRef ds:uri="167058c7-dc52-423b-8f66-b7ac44065512"/>
    <ds:schemaRef ds:uri="e91e80e2-eaf8-4362-900b-540769e60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2D41E7-5C52-4473-929D-06A4BED0D91B}">
  <ds:schemaRefs>
    <ds:schemaRef ds:uri="167058c7-dc52-423b-8f66-b7ac44065512"/>
    <ds:schemaRef ds:uri="e91e80e2-eaf8-4362-900b-540769e60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formal_presentation_powerpoint_16x9</vt:lpstr>
      <vt:lpstr>Machine Learning</vt:lpstr>
      <vt:lpstr>outline</vt:lpstr>
      <vt:lpstr>Overview</vt:lpstr>
      <vt:lpstr>background</vt:lpstr>
      <vt:lpstr>Machine learning solution</vt:lpstr>
      <vt:lpstr>The team decided to critique three models but have a tailed analysis of one.   1. The code does not evaluate the performance of the machine learning models on a test set. link  2. This submission is an unfinished visualization. It is not a machine-learning model. link </vt:lpstr>
      <vt:lpstr>This is an unfinished visualization. It’s not even a machine-learning model. link￼ </vt:lpstr>
      <vt:lpstr>The code does not evaluate the performance of the machine learning models on a test set. It's important to evaluate the quality of these predictions to ensure that they are reliable and accurate. link  </vt:lpstr>
      <vt:lpstr>The Model</vt:lpstr>
      <vt:lpstr>results</vt:lpstr>
      <vt:lpstr>Performance</vt:lpstr>
      <vt:lpstr>Performance</vt:lpstr>
      <vt:lpstr>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Mensah, Tony</dc:creator>
  <cp:revision>75</cp:revision>
  <dcterms:created xsi:type="dcterms:W3CDTF">2023-04-08T01:51:35Z</dcterms:created>
  <dcterms:modified xsi:type="dcterms:W3CDTF">2023-04-27T15:33:21Z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0x0101007BD89DD54CA8864D82AA7418E1BE44F9</vt:lpwstr>
  </property>
</Properties>
</file>