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66"/>
  </p:normalViewPr>
  <p:slideViewPr>
    <p:cSldViewPr showGuides="1">
      <p:cViewPr>
        <p:scale>
          <a:sx n="130" d="100"/>
          <a:sy n="130" d="100"/>
        </p:scale>
        <p:origin x="400" y="1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439578" y="386927"/>
            <a:ext cx="8689231" cy="484465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331556" y="3631064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718988" y="2754957"/>
            <a:ext cx="1925593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/>
          <p:nvPr/>
        </p:nvCxnSpPr>
        <p:spPr>
          <a:xfrm flipV="1">
            <a:off x="5967879" y="2384978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407206" y="279153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077914" y="2882626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</p:cNvCxnSpPr>
          <p:nvPr/>
        </p:nvCxnSpPr>
        <p:spPr>
          <a:xfrm>
            <a:off x="2087803" y="3804444"/>
            <a:ext cx="240381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5722691" y="273156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361095" y="2970388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300928" y="2970387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851755" y="371775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309599" y="1891316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108377" y="2056363"/>
            <a:ext cx="201222" cy="833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872329" y="1961027"/>
            <a:ext cx="236048" cy="190671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965233" y="2185077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397010" y="209349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633058" y="2180187"/>
            <a:ext cx="332175" cy="1782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3937262" y="1721588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/>
          <p:nvPr/>
        </p:nvCxnSpPr>
        <p:spPr>
          <a:xfrm flipV="1">
            <a:off x="3680008" y="1867026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709171" y="204929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105690" y="226511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 flipV="1">
            <a:off x="5341738" y="2222670"/>
            <a:ext cx="367433" cy="12913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4864956" y="1143000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374547" y="150884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4598199" y="1210752"/>
            <a:ext cx="161128" cy="37238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4588404" y="263836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163401" y="115572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431806" y="213598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6667854" y="1298612"/>
            <a:ext cx="495547" cy="92405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163401" y="151281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6667854" y="1655704"/>
            <a:ext cx="495547" cy="56696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163401" y="186138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6667854" y="2004272"/>
            <a:ext cx="495547" cy="21839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167758" y="22083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6667854" y="2222670"/>
            <a:ext cx="499904" cy="12853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2806514" y="1828876"/>
            <a:ext cx="11268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727604" y="1597011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138927" y="1219844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508405" y="4169826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815479" y="3650279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</p:cNvCxnSpPr>
          <p:nvPr/>
        </p:nvCxnSpPr>
        <p:spPr>
          <a:xfrm rot="16200000" flipV="1">
            <a:off x="5492578" y="1478604"/>
            <a:ext cx="172340" cy="96903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3725136" y="166316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75976" y="298919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52481" y="195356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14176" y="170925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86260" y="302825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38927" y="249457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07374" y="331638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943216" y="288930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/>
          <p:cNvSpPr/>
          <p:nvPr/>
        </p:nvSpPr>
        <p:spPr>
          <a:xfrm>
            <a:off x="1860527" y="317079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3" name="Straight Arrow Connector 72"/>
          <p:cNvCxnSpPr>
            <a:stCxn id="55" idx="3"/>
            <a:endCxn id="82" idx="1"/>
          </p:cNvCxnSpPr>
          <p:nvPr/>
        </p:nvCxnSpPr>
        <p:spPr>
          <a:xfrm>
            <a:off x="2096575" y="3257482"/>
            <a:ext cx="242522" cy="1371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Rectangle 8"/>
          <p:cNvSpPr/>
          <p:nvPr/>
        </p:nvSpPr>
        <p:spPr>
          <a:xfrm>
            <a:off x="2339097" y="30978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Flowchart: Decision 96"/>
          <p:cNvSpPr/>
          <p:nvPr/>
        </p:nvSpPr>
        <p:spPr>
          <a:xfrm>
            <a:off x="3450995" y="317765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9" name="Isosceles Triangle 102"/>
          <p:cNvSpPr/>
          <p:nvPr/>
        </p:nvSpPr>
        <p:spPr>
          <a:xfrm rot="10800000" flipV="1">
            <a:off x="2700842" y="2801492"/>
            <a:ext cx="270504" cy="15240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1" name="Elbow Connector 63"/>
          <p:cNvCxnSpPr/>
          <p:nvPr/>
        </p:nvCxnSpPr>
        <p:spPr>
          <a:xfrm rot="5400000">
            <a:off x="2767326" y="3036873"/>
            <a:ext cx="133822" cy="371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" name="Rectangle 8"/>
          <p:cNvSpPr/>
          <p:nvPr/>
        </p:nvSpPr>
        <p:spPr>
          <a:xfrm>
            <a:off x="2116214" y="2462497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1" name="Elbow Connector 100"/>
          <p:cNvCxnSpPr>
            <a:stCxn id="87" idx="2"/>
            <a:endCxn id="57" idx="1"/>
          </p:cNvCxnSpPr>
          <p:nvPr/>
        </p:nvCxnSpPr>
        <p:spPr>
          <a:xfrm rot="5400000" flipH="1" flipV="1">
            <a:off x="3025108" y="2438878"/>
            <a:ext cx="1456063" cy="368243"/>
          </a:xfrm>
          <a:prstGeom prst="bentConnector4">
            <a:avLst>
              <a:gd name="adj1" fmla="val -15700"/>
              <a:gd name="adj2" fmla="val 6602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03"/>
          <p:cNvCxnSpPr/>
          <p:nvPr/>
        </p:nvCxnSpPr>
        <p:spPr>
          <a:xfrm flipV="1">
            <a:off x="3675254" y="3257482"/>
            <a:ext cx="305147" cy="152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Rectangle 8"/>
          <p:cNvSpPr/>
          <p:nvPr/>
        </p:nvSpPr>
        <p:spPr>
          <a:xfrm>
            <a:off x="3980401" y="3068087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Flowchart: Decision 96"/>
          <p:cNvSpPr/>
          <p:nvPr/>
        </p:nvSpPr>
        <p:spPr>
          <a:xfrm>
            <a:off x="5137370" y="315477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9" name="Elbow Connector 108"/>
          <p:cNvCxnSpPr>
            <a:stCxn id="108" idx="3"/>
          </p:cNvCxnSpPr>
          <p:nvPr/>
        </p:nvCxnSpPr>
        <p:spPr>
          <a:xfrm>
            <a:off x="5373418" y="3241467"/>
            <a:ext cx="234082" cy="42530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/>
          <p:cNvSpPr/>
          <p:nvPr/>
        </p:nvSpPr>
        <p:spPr>
          <a:xfrm>
            <a:off x="5437278" y="3681083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</a:p>
        </p:txBody>
      </p:sp>
      <p:cxnSp>
        <p:nvCxnSpPr>
          <p:cNvPr id="112" name="Elbow Connector 111"/>
          <p:cNvCxnSpPr>
            <a:stCxn id="110" idx="0"/>
          </p:cNvCxnSpPr>
          <p:nvPr/>
        </p:nvCxnSpPr>
        <p:spPr>
          <a:xfrm rot="16200000" flipV="1">
            <a:off x="4498804" y="2388515"/>
            <a:ext cx="1896736" cy="688399"/>
          </a:xfrm>
          <a:prstGeom prst="bentConnector3">
            <a:avLst>
              <a:gd name="adj1" fmla="val 11087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TextBox 120"/>
          <p:cNvSpPr txBox="1"/>
          <p:nvPr/>
        </p:nvSpPr>
        <p:spPr>
          <a:xfrm>
            <a:off x="5145001" y="159763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5" name="Rectangle 8"/>
          <p:cNvSpPr/>
          <p:nvPr/>
        </p:nvSpPr>
        <p:spPr>
          <a:xfrm>
            <a:off x="4210253" y="4194818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US" sz="1050" dirty="0" smtClean="0">
              <a:solidFill>
                <a:srgbClr val="7030A0"/>
              </a:solidFill>
            </a:endParaRPr>
          </a:p>
        </p:txBody>
      </p:sp>
      <p:cxnSp>
        <p:nvCxnSpPr>
          <p:cNvPr id="126" name="Elbow Connector 63"/>
          <p:cNvCxnSpPr/>
          <p:nvPr/>
        </p:nvCxnSpPr>
        <p:spPr>
          <a:xfrm flipV="1">
            <a:off x="5483702" y="4012480"/>
            <a:ext cx="450938" cy="380380"/>
          </a:xfrm>
          <a:prstGeom prst="bentConnector3">
            <a:avLst>
              <a:gd name="adj1" fmla="val 9711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Isosceles Triangle 102"/>
          <p:cNvSpPr/>
          <p:nvPr/>
        </p:nvSpPr>
        <p:spPr>
          <a:xfrm rot="5400000" flipV="1">
            <a:off x="5352638" y="428553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967879" y="416988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1" name="Flowchart: Decision 96"/>
          <p:cNvSpPr/>
          <p:nvPr/>
        </p:nvSpPr>
        <p:spPr>
          <a:xfrm>
            <a:off x="6166038" y="377598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2" name="Elbow Connector 131"/>
          <p:cNvCxnSpPr>
            <a:stCxn id="131" idx="3"/>
          </p:cNvCxnSpPr>
          <p:nvPr/>
        </p:nvCxnSpPr>
        <p:spPr>
          <a:xfrm>
            <a:off x="6402086" y="3862670"/>
            <a:ext cx="736358" cy="2832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1" name="Elbow Connector 140"/>
          <p:cNvCxnSpPr>
            <a:endCxn id="147" idx="1"/>
          </p:cNvCxnSpPr>
          <p:nvPr/>
        </p:nvCxnSpPr>
        <p:spPr>
          <a:xfrm>
            <a:off x="6431806" y="3869113"/>
            <a:ext cx="710571" cy="33355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8"/>
          <p:cNvSpPr/>
          <p:nvPr/>
        </p:nvSpPr>
        <p:spPr>
          <a:xfrm>
            <a:off x="7142377" y="268626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Rectangle 8"/>
          <p:cNvSpPr/>
          <p:nvPr/>
        </p:nvSpPr>
        <p:spPr>
          <a:xfrm>
            <a:off x="7054389" y="3027900"/>
            <a:ext cx="88932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5" name="Rectangle 8"/>
          <p:cNvSpPr/>
          <p:nvPr/>
        </p:nvSpPr>
        <p:spPr>
          <a:xfrm>
            <a:off x="7142377" y="336295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startTime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6" name="Rectangle 8"/>
          <p:cNvSpPr/>
          <p:nvPr/>
        </p:nvSpPr>
        <p:spPr>
          <a:xfrm>
            <a:off x="7145114" y="370744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endTime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7" name="Rectangle 8"/>
          <p:cNvSpPr/>
          <p:nvPr/>
        </p:nvSpPr>
        <p:spPr>
          <a:xfrm>
            <a:off x="7142377" y="405977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8" name="Rectangle 8"/>
          <p:cNvSpPr/>
          <p:nvPr/>
        </p:nvSpPr>
        <p:spPr>
          <a:xfrm>
            <a:off x="7142377" y="439779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complete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9" name="Rectangle 8"/>
          <p:cNvSpPr/>
          <p:nvPr/>
        </p:nvSpPr>
        <p:spPr>
          <a:xfrm>
            <a:off x="7163401" y="46783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id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0" name="Rectangle 8"/>
          <p:cNvSpPr/>
          <p:nvPr/>
        </p:nvSpPr>
        <p:spPr>
          <a:xfrm>
            <a:off x="7163401" y="80413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Remark</a:t>
            </a:r>
          </a:p>
        </p:txBody>
      </p:sp>
      <p:sp>
        <p:nvSpPr>
          <p:cNvPr id="151" name="Rectangle 8"/>
          <p:cNvSpPr/>
          <p:nvPr/>
        </p:nvSpPr>
        <p:spPr>
          <a:xfrm>
            <a:off x="7142377" y="474937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Id</a:t>
            </a:r>
          </a:p>
        </p:txBody>
      </p:sp>
      <p:cxnSp>
        <p:nvCxnSpPr>
          <p:cNvPr id="154" name="Elbow Connector 153"/>
          <p:cNvCxnSpPr>
            <a:stCxn id="131" idx="3"/>
            <a:endCxn id="148" idx="1"/>
          </p:cNvCxnSpPr>
          <p:nvPr/>
        </p:nvCxnSpPr>
        <p:spPr>
          <a:xfrm>
            <a:off x="6402086" y="3862670"/>
            <a:ext cx="740291" cy="67801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8" name="Elbow Connector 157"/>
          <p:cNvCxnSpPr>
            <a:stCxn id="131" idx="3"/>
            <a:endCxn id="151" idx="1"/>
          </p:cNvCxnSpPr>
          <p:nvPr/>
        </p:nvCxnSpPr>
        <p:spPr>
          <a:xfrm>
            <a:off x="6402086" y="3862670"/>
            <a:ext cx="740291" cy="102959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1" name="Elbow Connector 160"/>
          <p:cNvCxnSpPr>
            <a:stCxn id="131" idx="3"/>
            <a:endCxn id="145" idx="1"/>
          </p:cNvCxnSpPr>
          <p:nvPr/>
        </p:nvCxnSpPr>
        <p:spPr>
          <a:xfrm flipV="1">
            <a:off x="6402086" y="3505848"/>
            <a:ext cx="740291" cy="35682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4" name="Elbow Connector 163"/>
          <p:cNvCxnSpPr>
            <a:stCxn id="131" idx="3"/>
            <a:endCxn id="144" idx="1"/>
          </p:cNvCxnSpPr>
          <p:nvPr/>
        </p:nvCxnSpPr>
        <p:spPr>
          <a:xfrm flipV="1">
            <a:off x="6402086" y="3170792"/>
            <a:ext cx="652303" cy="691878"/>
          </a:xfrm>
          <a:prstGeom prst="bentConnector3">
            <a:avLst>
              <a:gd name="adj1" fmla="val 5566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7" name="Elbow Connector 166"/>
          <p:cNvCxnSpPr>
            <a:stCxn id="131" idx="3"/>
            <a:endCxn id="143" idx="1"/>
          </p:cNvCxnSpPr>
          <p:nvPr/>
        </p:nvCxnSpPr>
        <p:spPr>
          <a:xfrm flipV="1">
            <a:off x="6402086" y="2829157"/>
            <a:ext cx="740291" cy="103351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1" name="Elbow Connector 170"/>
          <p:cNvCxnSpPr>
            <a:stCxn id="78" idx="3"/>
            <a:endCxn id="150" idx="1"/>
          </p:cNvCxnSpPr>
          <p:nvPr/>
        </p:nvCxnSpPr>
        <p:spPr>
          <a:xfrm flipV="1">
            <a:off x="6667854" y="947027"/>
            <a:ext cx="495547" cy="127564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4" name="Elbow Connector 173"/>
          <p:cNvCxnSpPr>
            <a:stCxn id="78" idx="3"/>
            <a:endCxn id="149" idx="1"/>
          </p:cNvCxnSpPr>
          <p:nvPr/>
        </p:nvCxnSpPr>
        <p:spPr>
          <a:xfrm flipV="1">
            <a:off x="6667854" y="610725"/>
            <a:ext cx="495547" cy="161194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0" name="Isosceles Triangle 102"/>
          <p:cNvSpPr/>
          <p:nvPr/>
        </p:nvSpPr>
        <p:spPr>
          <a:xfrm rot="16200000" flipV="1">
            <a:off x="8094886" y="3601703"/>
            <a:ext cx="270504" cy="148935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5" name="Elbow Connector 63"/>
          <p:cNvCxnSpPr/>
          <p:nvPr/>
        </p:nvCxnSpPr>
        <p:spPr>
          <a:xfrm>
            <a:off x="7835240" y="3493996"/>
            <a:ext cx="320782" cy="19589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63"/>
          <p:cNvCxnSpPr/>
          <p:nvPr/>
        </p:nvCxnSpPr>
        <p:spPr>
          <a:xfrm flipV="1">
            <a:off x="7830917" y="3678341"/>
            <a:ext cx="334932" cy="11721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2" name="Rectangle 8"/>
          <p:cNvSpPr/>
          <p:nvPr/>
        </p:nvSpPr>
        <p:spPr>
          <a:xfrm>
            <a:off x="8324774" y="3529524"/>
            <a:ext cx="76358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DateTime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54</Words>
  <Application>Microsoft Macintosh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sc dong</cp:lastModifiedBy>
  <cp:revision>66</cp:revision>
  <dcterms:created xsi:type="dcterms:W3CDTF">2016-07-22T14:33:02Z</dcterms:created>
  <dcterms:modified xsi:type="dcterms:W3CDTF">2017-11-13T12:57:48Z</dcterms:modified>
</cp:coreProperties>
</file>